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0" d="100"/>
          <a:sy n="60" d="100"/>
        </p:scale>
        <p:origin x="42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5_2">
  <dgm:title val=""/>
  <dgm:desc val=""/>
  <dgm:catLst>
    <dgm:cat type="accent5" pri="15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46C598-37D2-46C2-92B8-B19255B9EEA7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bg_accent5_2" csCatId="accent5" phldr="1"/>
      <dgm:spPr/>
      <dgm:t>
        <a:bodyPr/>
        <a:lstStyle/>
        <a:p>
          <a:endParaRPr lang="en-US"/>
        </a:p>
      </dgm:t>
    </dgm:pt>
    <dgm:pt modelId="{DDDAF838-7288-4E9E-91E3-069F3A23ADD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e-DE" sz="1600" dirty="0">
              <a:latin typeface="Calibri Light" panose="020F0302020204030204" pitchFamily="34" charset="0"/>
              <a:cs typeface="Calibri Light" panose="020F0302020204030204" pitchFamily="34" charset="0"/>
            </a:rPr>
            <a:t>Förderschule mit dem Unterstützungsbedarf emotionale und soziale Entwicklung</a:t>
          </a:r>
          <a:endParaRPr lang="en-US" sz="160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C5DE74C0-8458-4A07-9B33-4633BA185B92}" type="parTrans" cxnId="{98A03929-F54F-4839-AFB6-322C80B9D0E0}">
      <dgm:prSet/>
      <dgm:spPr/>
      <dgm:t>
        <a:bodyPr/>
        <a:lstStyle/>
        <a:p>
          <a:endParaRPr lang="en-US"/>
        </a:p>
      </dgm:t>
    </dgm:pt>
    <dgm:pt modelId="{D79CE9C3-889B-42F7-8D74-5355340BB209}" type="sibTrans" cxnId="{98A03929-F54F-4839-AFB6-322C80B9D0E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A9C7F39-9E0B-43D9-BC8A-6DB723A8712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e-DE" sz="1600" u="sng" dirty="0">
              <a:latin typeface="Calibri Light" panose="020F0302020204030204" pitchFamily="34" charset="0"/>
              <a:cs typeface="Calibri Light" panose="020F0302020204030204" pitchFamily="34" charset="0"/>
            </a:rPr>
            <a:t>Zielgruppe: </a:t>
          </a:r>
          <a:r>
            <a:rPr lang="de-DE" sz="1600" dirty="0">
              <a:latin typeface="Calibri Light" panose="020F0302020204030204" pitchFamily="34" charset="0"/>
              <a:cs typeface="Calibri Light" panose="020F0302020204030204" pitchFamily="34" charset="0"/>
            </a:rPr>
            <a:t>Schüler*innen der Schulklasse 1 </a:t>
          </a:r>
          <a:br>
            <a:rPr lang="de-DE" sz="1600" dirty="0">
              <a:latin typeface="Calibri Light" panose="020F0302020204030204" pitchFamily="34" charset="0"/>
              <a:cs typeface="Calibri Light" panose="020F0302020204030204" pitchFamily="34" charset="0"/>
            </a:rPr>
          </a:br>
          <a:r>
            <a:rPr lang="de-DE" sz="1600" dirty="0">
              <a:latin typeface="Calibri Light" panose="020F0302020204030204" pitchFamily="34" charset="0"/>
              <a:cs typeface="Calibri Light" panose="020F0302020204030204" pitchFamily="34" charset="0"/>
            </a:rPr>
            <a:t>(9-10 Jahre)</a:t>
          </a:r>
          <a:endParaRPr lang="en-US" sz="160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B50E22A8-120B-4B3F-A63D-5B455F8F61FC}" type="parTrans" cxnId="{723552E6-83B0-4DFF-BB36-4B035C87BCAB}">
      <dgm:prSet/>
      <dgm:spPr/>
      <dgm:t>
        <a:bodyPr/>
        <a:lstStyle/>
        <a:p>
          <a:endParaRPr lang="en-US"/>
        </a:p>
      </dgm:t>
    </dgm:pt>
    <dgm:pt modelId="{1D239AF3-865A-45B7-AA81-B55A7533EF27}" type="sibTrans" cxnId="{723552E6-83B0-4DFF-BB36-4B035C87BCAB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0894E19-CE98-46C2-8A16-39DBA4A2E17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e-DE" sz="1600" u="sng" dirty="0">
              <a:latin typeface="Calibri Light" panose="020F0302020204030204" pitchFamily="34" charset="0"/>
              <a:cs typeface="Calibri Light" panose="020F0302020204030204" pitchFamily="34" charset="0"/>
            </a:rPr>
            <a:t>Projekt</a:t>
          </a:r>
          <a:r>
            <a:rPr lang="de-DE" sz="1600" dirty="0">
              <a:latin typeface="Calibri Light" panose="020F0302020204030204" pitchFamily="34" charset="0"/>
              <a:cs typeface="Calibri Light" panose="020F0302020204030204" pitchFamily="34" charset="0"/>
            </a:rPr>
            <a:t>: Bau eines Insektenhotels</a:t>
          </a:r>
          <a:endParaRPr lang="en-US" sz="160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31BEF7D9-3A5E-4413-9C7B-22F3719B0978}" type="parTrans" cxnId="{79E9F7AE-8B63-4B4A-9B8D-F309D0D8072A}">
      <dgm:prSet/>
      <dgm:spPr/>
      <dgm:t>
        <a:bodyPr/>
        <a:lstStyle/>
        <a:p>
          <a:endParaRPr lang="en-US"/>
        </a:p>
      </dgm:t>
    </dgm:pt>
    <dgm:pt modelId="{73DCB958-9961-4201-9B6A-8E1D86A2C004}" type="sibTrans" cxnId="{79E9F7AE-8B63-4B4A-9B8D-F309D0D8072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2FEC79B-DB7C-4B66-B7B5-2A1F521754B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e-DE" sz="1600" u="sng" dirty="0">
              <a:latin typeface="Calibri Light" panose="020F0302020204030204" pitchFamily="34" charset="0"/>
              <a:cs typeface="Calibri Light" panose="020F0302020204030204" pitchFamily="34" charset="0"/>
            </a:rPr>
            <a:t>Schwerpunkte/Ziele:</a:t>
          </a:r>
          <a:r>
            <a:rPr lang="de-DE" sz="1600" u="none" dirty="0">
              <a:latin typeface="Calibri Light" panose="020F0302020204030204" pitchFamily="34" charset="0"/>
              <a:cs typeface="Calibri Light" panose="020F0302020204030204" pitchFamily="34" charset="0"/>
            </a:rPr>
            <a:t> </a:t>
          </a:r>
          <a:r>
            <a:rPr lang="de-DE" sz="1600" dirty="0">
              <a:latin typeface="Calibri Light" panose="020F0302020204030204" pitchFamily="34" charset="0"/>
              <a:cs typeface="Calibri Light" panose="020F0302020204030204" pitchFamily="34" charset="0"/>
            </a:rPr>
            <a:t>Soziale Gruppenarbeit, Naturpädagogik (Wissen/Verständnis rund um das Thema Wald und Natur), Stärkung und Förderung des sozialen Miteinanders und der motorischen Fähigkeiten</a:t>
          </a:r>
          <a:endParaRPr lang="en-US" sz="160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3FD7E00D-AD9C-4BBB-99B1-7CAA2EEBBD49}" type="parTrans" cxnId="{F78116FA-D1B5-40E9-B0E3-054285570855}">
      <dgm:prSet/>
      <dgm:spPr/>
      <dgm:t>
        <a:bodyPr/>
        <a:lstStyle/>
        <a:p>
          <a:endParaRPr lang="en-US"/>
        </a:p>
      </dgm:t>
    </dgm:pt>
    <dgm:pt modelId="{B66999E1-5331-43FE-9909-0DA9458B6E00}" type="sibTrans" cxnId="{F78116FA-D1B5-40E9-B0E3-054285570855}">
      <dgm:prSet/>
      <dgm:spPr/>
      <dgm:t>
        <a:bodyPr/>
        <a:lstStyle/>
        <a:p>
          <a:endParaRPr lang="en-US"/>
        </a:p>
      </dgm:t>
    </dgm:pt>
    <dgm:pt modelId="{F52BBF3A-BA13-4A3A-8637-96E8F828D55E}" type="pres">
      <dgm:prSet presAssocID="{0C46C598-37D2-46C2-92B8-B19255B9EEA7}" presName="root" presStyleCnt="0">
        <dgm:presLayoutVars>
          <dgm:dir/>
          <dgm:resizeHandles val="exact"/>
        </dgm:presLayoutVars>
      </dgm:prSet>
      <dgm:spPr/>
    </dgm:pt>
    <dgm:pt modelId="{7CD2065D-EF68-4427-B598-B1D28496FC6F}" type="pres">
      <dgm:prSet presAssocID="{0C46C598-37D2-46C2-92B8-B19255B9EEA7}" presName="container" presStyleCnt="0">
        <dgm:presLayoutVars>
          <dgm:dir/>
          <dgm:resizeHandles val="exact"/>
        </dgm:presLayoutVars>
      </dgm:prSet>
      <dgm:spPr/>
    </dgm:pt>
    <dgm:pt modelId="{72310F6A-2D12-4B42-A183-DC5ED4313D62}" type="pres">
      <dgm:prSet presAssocID="{DDDAF838-7288-4E9E-91E3-069F3A23ADD5}" presName="compNode" presStyleCnt="0"/>
      <dgm:spPr/>
    </dgm:pt>
    <dgm:pt modelId="{D5D666DA-37F4-433F-9346-868EE510126E}" type="pres">
      <dgm:prSet presAssocID="{DDDAF838-7288-4E9E-91E3-069F3A23ADD5}" presName="iconBgRect" presStyleLbl="bgShp" presStyleIdx="0" presStyleCnt="4" custScaleX="98245" custScaleY="97939" custLinFactNeighborX="-562" custLinFactNeighborY="-10335"/>
      <dgm:spPr/>
    </dgm:pt>
    <dgm:pt modelId="{BE5278E0-EB7E-443F-A135-5C03AFDCBD4B}" type="pres">
      <dgm:prSet presAssocID="{DDDAF838-7288-4E9E-91E3-069F3A23ADD5}" presName="iconRect" presStyleLbl="node1" presStyleIdx="0" presStyleCnt="4" custScaleX="143844" custScaleY="134895" custLinFactNeighborX="-2152" custLinFactNeighborY="-1781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rama"/>
        </a:ext>
      </dgm:extLst>
    </dgm:pt>
    <dgm:pt modelId="{6ACF07F5-CA8D-4468-9276-5180A6AE2BC6}" type="pres">
      <dgm:prSet presAssocID="{DDDAF838-7288-4E9E-91E3-069F3A23ADD5}" presName="spaceRect" presStyleCnt="0"/>
      <dgm:spPr/>
    </dgm:pt>
    <dgm:pt modelId="{CE67CD52-8B76-4B94-97D0-9FDCF187D6D1}" type="pres">
      <dgm:prSet presAssocID="{DDDAF838-7288-4E9E-91E3-069F3A23ADD5}" presName="textRect" presStyleLbl="revTx" presStyleIdx="0" presStyleCnt="4" custScaleX="111078" custScaleY="187503" custLinFactNeighborX="13752" custLinFactNeighborY="220">
        <dgm:presLayoutVars>
          <dgm:chMax val="1"/>
          <dgm:chPref val="1"/>
        </dgm:presLayoutVars>
      </dgm:prSet>
      <dgm:spPr/>
    </dgm:pt>
    <dgm:pt modelId="{BDD589FD-07E4-4921-9547-E8ED62BB61EB}" type="pres">
      <dgm:prSet presAssocID="{D79CE9C3-889B-42F7-8D74-5355340BB209}" presName="sibTrans" presStyleLbl="sibTrans2D1" presStyleIdx="0" presStyleCnt="0"/>
      <dgm:spPr/>
    </dgm:pt>
    <dgm:pt modelId="{04E55C26-475B-4CF6-AAA9-1A6830067E11}" type="pres">
      <dgm:prSet presAssocID="{7A9C7F39-9E0B-43D9-BC8A-6DB723A87129}" presName="compNode" presStyleCnt="0"/>
      <dgm:spPr/>
    </dgm:pt>
    <dgm:pt modelId="{3C12E6DA-835E-41FD-B10A-C1096E335031}" type="pres">
      <dgm:prSet presAssocID="{7A9C7F39-9E0B-43D9-BC8A-6DB723A87129}" presName="iconBgRect" presStyleLbl="bgShp" presStyleIdx="1" presStyleCnt="4"/>
      <dgm:spPr/>
    </dgm:pt>
    <dgm:pt modelId="{B449F9E1-1D22-4C99-A0BC-5C84D4D41674}" type="pres">
      <dgm:prSet presAssocID="{7A9C7F39-9E0B-43D9-BC8A-6DB723A8712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rget Audience"/>
        </a:ext>
      </dgm:extLst>
    </dgm:pt>
    <dgm:pt modelId="{F0C4B8FB-BE16-4DFD-8686-26B493DD97DA}" type="pres">
      <dgm:prSet presAssocID="{7A9C7F39-9E0B-43D9-BC8A-6DB723A87129}" presName="spaceRect" presStyleCnt="0"/>
      <dgm:spPr/>
    </dgm:pt>
    <dgm:pt modelId="{A36DD4A2-C7BB-4A95-94DC-649E7A977F78}" type="pres">
      <dgm:prSet presAssocID="{7A9C7F39-9E0B-43D9-BC8A-6DB723A87129}" presName="textRect" presStyleLbl="revTx" presStyleIdx="1" presStyleCnt="4" custScaleY="161786" custLinFactNeighborX="3298" custLinFactNeighborY="-1377">
        <dgm:presLayoutVars>
          <dgm:chMax val="1"/>
          <dgm:chPref val="1"/>
        </dgm:presLayoutVars>
      </dgm:prSet>
      <dgm:spPr/>
    </dgm:pt>
    <dgm:pt modelId="{C6C08ED1-0E35-41E2-9572-D45977D7E077}" type="pres">
      <dgm:prSet presAssocID="{1D239AF3-865A-45B7-AA81-B55A7533EF27}" presName="sibTrans" presStyleLbl="sibTrans2D1" presStyleIdx="0" presStyleCnt="0"/>
      <dgm:spPr/>
    </dgm:pt>
    <dgm:pt modelId="{E1A7EC78-D298-41ED-95B9-5E4CF93DA525}" type="pres">
      <dgm:prSet presAssocID="{70894E19-CE98-46C2-8A16-39DBA4A2E177}" presName="compNode" presStyleCnt="0"/>
      <dgm:spPr/>
    </dgm:pt>
    <dgm:pt modelId="{7B899723-E86B-4A33-A813-357C322CC3B2}" type="pres">
      <dgm:prSet presAssocID="{70894E19-CE98-46C2-8A16-39DBA4A2E177}" presName="iconBgRect" presStyleLbl="bgShp" presStyleIdx="2" presStyleCnt="4" custLinFactX="200000" custLinFactY="-61285" custLinFactNeighborX="210374" custLinFactNeighborY="-100000"/>
      <dgm:spPr/>
    </dgm:pt>
    <dgm:pt modelId="{B6CD76FE-2BD6-45A4-AA33-734600F936C5}" type="pres">
      <dgm:prSet presAssocID="{70894E19-CE98-46C2-8A16-39DBA4A2E177}" presName="iconRect" presStyleLbl="node1" presStyleIdx="2" presStyleCnt="4" custLinFactX="300000" custLinFactY="-100000" custLinFactNeighborX="395834" custLinFactNeighborY="-187550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ols"/>
        </a:ext>
      </dgm:extLst>
    </dgm:pt>
    <dgm:pt modelId="{DEF50554-68A7-4CD0-A30F-307F5673D3D3}" type="pres">
      <dgm:prSet presAssocID="{70894E19-CE98-46C2-8A16-39DBA4A2E177}" presName="spaceRect" presStyleCnt="0"/>
      <dgm:spPr/>
    </dgm:pt>
    <dgm:pt modelId="{DFE73EF8-D7F0-4ACD-9662-EF7E2B458796}" type="pres">
      <dgm:prSet presAssocID="{70894E19-CE98-46C2-8A16-39DBA4A2E177}" presName="textRect" presStyleLbl="revTx" presStyleIdx="2" presStyleCnt="4" custLinFactX="79203" custLinFactY="-53579" custLinFactNeighborX="100000" custLinFactNeighborY="-100000">
        <dgm:presLayoutVars>
          <dgm:chMax val="1"/>
          <dgm:chPref val="1"/>
        </dgm:presLayoutVars>
      </dgm:prSet>
      <dgm:spPr/>
    </dgm:pt>
    <dgm:pt modelId="{A08E44D6-F0A0-4E9E-A435-21B5722C2D7B}" type="pres">
      <dgm:prSet presAssocID="{73DCB958-9961-4201-9B6A-8E1D86A2C004}" presName="sibTrans" presStyleLbl="sibTrans2D1" presStyleIdx="0" presStyleCnt="0"/>
      <dgm:spPr/>
    </dgm:pt>
    <dgm:pt modelId="{16761794-4750-4443-9D72-ADBCB2ECE21A}" type="pres">
      <dgm:prSet presAssocID="{02FEC79B-DB7C-4B66-B7B5-2A1F521754BB}" presName="compNode" presStyleCnt="0"/>
      <dgm:spPr/>
    </dgm:pt>
    <dgm:pt modelId="{8FC3E7CE-0218-45B8-AA03-51501A738DAC}" type="pres">
      <dgm:prSet presAssocID="{02FEC79B-DB7C-4B66-B7B5-2A1F521754BB}" presName="iconBgRect" presStyleLbl="bgShp" presStyleIdx="3" presStyleCnt="4" custLinFactX="-200000" custLinFactNeighborX="-200340" custLinFactNeighborY="-48151"/>
      <dgm:spPr/>
    </dgm:pt>
    <dgm:pt modelId="{2E530EB5-8EB8-485F-9B69-82551B9499D0}" type="pres">
      <dgm:prSet presAssocID="{02FEC79B-DB7C-4B66-B7B5-2A1F521754BB}" presName="iconRect" presStyleLbl="node1" presStyleIdx="3" presStyleCnt="4" custLinFactX="-300000" custLinFactNeighborX="-390241" custLinFactNeighborY="-77083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24A7A19F-6F39-4A16-8397-1243ECA9BAAD}" type="pres">
      <dgm:prSet presAssocID="{02FEC79B-DB7C-4B66-B7B5-2A1F521754BB}" presName="spaceRect" presStyleCnt="0"/>
      <dgm:spPr/>
    </dgm:pt>
    <dgm:pt modelId="{FB283140-4ECF-460A-865D-83F7ED6A3DE9}" type="pres">
      <dgm:prSet presAssocID="{02FEC79B-DB7C-4B66-B7B5-2A1F521754BB}" presName="textRect" presStyleLbl="revTx" presStyleIdx="3" presStyleCnt="4" custScaleX="153886" custScaleY="187872" custLinFactX="-39637" custLinFactNeighborX="-100000" custLinFactNeighborY="-37073">
        <dgm:presLayoutVars>
          <dgm:chMax val="1"/>
          <dgm:chPref val="1"/>
        </dgm:presLayoutVars>
      </dgm:prSet>
      <dgm:spPr/>
    </dgm:pt>
  </dgm:ptLst>
  <dgm:cxnLst>
    <dgm:cxn modelId="{8FE3F503-6A98-4AD8-9D9C-74B60526C47D}" type="presOf" srcId="{73DCB958-9961-4201-9B6A-8E1D86A2C004}" destId="{A08E44D6-F0A0-4E9E-A435-21B5722C2D7B}" srcOrd="0" destOrd="0" presId="urn:microsoft.com/office/officeart/2018/2/layout/IconCircleList"/>
    <dgm:cxn modelId="{90632413-35DB-4DEF-B791-7186914115AF}" type="presOf" srcId="{0C46C598-37D2-46C2-92B8-B19255B9EEA7}" destId="{F52BBF3A-BA13-4A3A-8637-96E8F828D55E}" srcOrd="0" destOrd="0" presId="urn:microsoft.com/office/officeart/2018/2/layout/IconCircleList"/>
    <dgm:cxn modelId="{98A03929-F54F-4839-AFB6-322C80B9D0E0}" srcId="{0C46C598-37D2-46C2-92B8-B19255B9EEA7}" destId="{DDDAF838-7288-4E9E-91E3-069F3A23ADD5}" srcOrd="0" destOrd="0" parTransId="{C5DE74C0-8458-4A07-9B33-4633BA185B92}" sibTransId="{D79CE9C3-889B-42F7-8D74-5355340BB209}"/>
    <dgm:cxn modelId="{CE502E49-99C5-4A10-9106-41C98F0393D4}" type="presOf" srcId="{1D239AF3-865A-45B7-AA81-B55A7533EF27}" destId="{C6C08ED1-0E35-41E2-9572-D45977D7E077}" srcOrd="0" destOrd="0" presId="urn:microsoft.com/office/officeart/2018/2/layout/IconCircleList"/>
    <dgm:cxn modelId="{62000FA5-62A1-4A6E-9DB0-02B80F9FC363}" type="presOf" srcId="{DDDAF838-7288-4E9E-91E3-069F3A23ADD5}" destId="{CE67CD52-8B76-4B94-97D0-9FDCF187D6D1}" srcOrd="0" destOrd="0" presId="urn:microsoft.com/office/officeart/2018/2/layout/IconCircleList"/>
    <dgm:cxn modelId="{C31B76AC-A404-44CA-BD87-494A98F019BF}" type="presOf" srcId="{D79CE9C3-889B-42F7-8D74-5355340BB209}" destId="{BDD589FD-07E4-4921-9547-E8ED62BB61EB}" srcOrd="0" destOrd="0" presId="urn:microsoft.com/office/officeart/2018/2/layout/IconCircleList"/>
    <dgm:cxn modelId="{0FE40CAD-6F54-4E25-A962-FD6A82EB13A0}" type="presOf" srcId="{02FEC79B-DB7C-4B66-B7B5-2A1F521754BB}" destId="{FB283140-4ECF-460A-865D-83F7ED6A3DE9}" srcOrd="0" destOrd="0" presId="urn:microsoft.com/office/officeart/2018/2/layout/IconCircleList"/>
    <dgm:cxn modelId="{79E9F7AE-8B63-4B4A-9B8D-F309D0D8072A}" srcId="{0C46C598-37D2-46C2-92B8-B19255B9EEA7}" destId="{70894E19-CE98-46C2-8A16-39DBA4A2E177}" srcOrd="2" destOrd="0" parTransId="{31BEF7D9-3A5E-4413-9C7B-22F3719B0978}" sibTransId="{73DCB958-9961-4201-9B6A-8E1D86A2C004}"/>
    <dgm:cxn modelId="{74585DAF-7860-4B2C-9850-D9BFF476E0FB}" type="presOf" srcId="{70894E19-CE98-46C2-8A16-39DBA4A2E177}" destId="{DFE73EF8-D7F0-4ACD-9662-EF7E2B458796}" srcOrd="0" destOrd="0" presId="urn:microsoft.com/office/officeart/2018/2/layout/IconCircleList"/>
    <dgm:cxn modelId="{A27296E3-D9A2-4553-A653-5A87DAFC48C3}" type="presOf" srcId="{7A9C7F39-9E0B-43D9-BC8A-6DB723A87129}" destId="{A36DD4A2-C7BB-4A95-94DC-649E7A977F78}" srcOrd="0" destOrd="0" presId="urn:microsoft.com/office/officeart/2018/2/layout/IconCircleList"/>
    <dgm:cxn modelId="{723552E6-83B0-4DFF-BB36-4B035C87BCAB}" srcId="{0C46C598-37D2-46C2-92B8-B19255B9EEA7}" destId="{7A9C7F39-9E0B-43D9-BC8A-6DB723A87129}" srcOrd="1" destOrd="0" parTransId="{B50E22A8-120B-4B3F-A63D-5B455F8F61FC}" sibTransId="{1D239AF3-865A-45B7-AA81-B55A7533EF27}"/>
    <dgm:cxn modelId="{F78116FA-D1B5-40E9-B0E3-054285570855}" srcId="{0C46C598-37D2-46C2-92B8-B19255B9EEA7}" destId="{02FEC79B-DB7C-4B66-B7B5-2A1F521754BB}" srcOrd="3" destOrd="0" parTransId="{3FD7E00D-AD9C-4BBB-99B1-7CAA2EEBBD49}" sibTransId="{B66999E1-5331-43FE-9909-0DA9458B6E00}"/>
    <dgm:cxn modelId="{C98F4A47-DC88-4A04-B1D6-BCEB15843C41}" type="presParOf" srcId="{F52BBF3A-BA13-4A3A-8637-96E8F828D55E}" destId="{7CD2065D-EF68-4427-B598-B1D28496FC6F}" srcOrd="0" destOrd="0" presId="urn:microsoft.com/office/officeart/2018/2/layout/IconCircleList"/>
    <dgm:cxn modelId="{56D82B3B-9FAB-4E43-9024-C233E1AF4B85}" type="presParOf" srcId="{7CD2065D-EF68-4427-B598-B1D28496FC6F}" destId="{72310F6A-2D12-4B42-A183-DC5ED4313D62}" srcOrd="0" destOrd="0" presId="urn:microsoft.com/office/officeart/2018/2/layout/IconCircleList"/>
    <dgm:cxn modelId="{5DEC2FB2-CCFE-4043-96CC-C2996A30CCA6}" type="presParOf" srcId="{72310F6A-2D12-4B42-A183-DC5ED4313D62}" destId="{D5D666DA-37F4-433F-9346-868EE510126E}" srcOrd="0" destOrd="0" presId="urn:microsoft.com/office/officeart/2018/2/layout/IconCircleList"/>
    <dgm:cxn modelId="{EC7A9CD9-FA97-427C-90EB-0ED5AF177345}" type="presParOf" srcId="{72310F6A-2D12-4B42-A183-DC5ED4313D62}" destId="{BE5278E0-EB7E-443F-A135-5C03AFDCBD4B}" srcOrd="1" destOrd="0" presId="urn:microsoft.com/office/officeart/2018/2/layout/IconCircleList"/>
    <dgm:cxn modelId="{9FFF60B5-50EC-4DBC-8EF1-D87A521191E3}" type="presParOf" srcId="{72310F6A-2D12-4B42-A183-DC5ED4313D62}" destId="{6ACF07F5-CA8D-4468-9276-5180A6AE2BC6}" srcOrd="2" destOrd="0" presId="urn:microsoft.com/office/officeart/2018/2/layout/IconCircleList"/>
    <dgm:cxn modelId="{2BF07A92-D963-40F5-98CD-6AED67765F7A}" type="presParOf" srcId="{72310F6A-2D12-4B42-A183-DC5ED4313D62}" destId="{CE67CD52-8B76-4B94-97D0-9FDCF187D6D1}" srcOrd="3" destOrd="0" presId="urn:microsoft.com/office/officeart/2018/2/layout/IconCircleList"/>
    <dgm:cxn modelId="{A7DCE60A-8FC6-428D-80DD-3E45E0996403}" type="presParOf" srcId="{7CD2065D-EF68-4427-B598-B1D28496FC6F}" destId="{BDD589FD-07E4-4921-9547-E8ED62BB61EB}" srcOrd="1" destOrd="0" presId="urn:microsoft.com/office/officeart/2018/2/layout/IconCircleList"/>
    <dgm:cxn modelId="{3A01F0AC-6AF3-425E-979A-07858377B3E7}" type="presParOf" srcId="{7CD2065D-EF68-4427-B598-B1D28496FC6F}" destId="{04E55C26-475B-4CF6-AAA9-1A6830067E11}" srcOrd="2" destOrd="0" presId="urn:microsoft.com/office/officeart/2018/2/layout/IconCircleList"/>
    <dgm:cxn modelId="{80700391-E0E4-4204-B178-0B2F1CA72FE6}" type="presParOf" srcId="{04E55C26-475B-4CF6-AAA9-1A6830067E11}" destId="{3C12E6DA-835E-41FD-B10A-C1096E335031}" srcOrd="0" destOrd="0" presId="urn:microsoft.com/office/officeart/2018/2/layout/IconCircleList"/>
    <dgm:cxn modelId="{E5215290-2A03-47DA-97A2-980C2181CD8C}" type="presParOf" srcId="{04E55C26-475B-4CF6-AAA9-1A6830067E11}" destId="{B449F9E1-1D22-4C99-A0BC-5C84D4D41674}" srcOrd="1" destOrd="0" presId="urn:microsoft.com/office/officeart/2018/2/layout/IconCircleList"/>
    <dgm:cxn modelId="{78A77C45-3F1A-4B4C-B9B5-85410E3C26DB}" type="presParOf" srcId="{04E55C26-475B-4CF6-AAA9-1A6830067E11}" destId="{F0C4B8FB-BE16-4DFD-8686-26B493DD97DA}" srcOrd="2" destOrd="0" presId="urn:microsoft.com/office/officeart/2018/2/layout/IconCircleList"/>
    <dgm:cxn modelId="{ACB42EC0-8200-46E2-B31E-75175CF9BBA9}" type="presParOf" srcId="{04E55C26-475B-4CF6-AAA9-1A6830067E11}" destId="{A36DD4A2-C7BB-4A95-94DC-649E7A977F78}" srcOrd="3" destOrd="0" presId="urn:microsoft.com/office/officeart/2018/2/layout/IconCircleList"/>
    <dgm:cxn modelId="{B13F3113-BF3E-4DAF-8FDB-68D1993CB4C1}" type="presParOf" srcId="{7CD2065D-EF68-4427-B598-B1D28496FC6F}" destId="{C6C08ED1-0E35-41E2-9572-D45977D7E077}" srcOrd="3" destOrd="0" presId="urn:microsoft.com/office/officeart/2018/2/layout/IconCircleList"/>
    <dgm:cxn modelId="{BB1E1B3C-A0F6-4DD6-A248-AFC18BE55F75}" type="presParOf" srcId="{7CD2065D-EF68-4427-B598-B1D28496FC6F}" destId="{E1A7EC78-D298-41ED-95B9-5E4CF93DA525}" srcOrd="4" destOrd="0" presId="urn:microsoft.com/office/officeart/2018/2/layout/IconCircleList"/>
    <dgm:cxn modelId="{372BBAFF-DD3E-4AC2-B408-51D937B914F9}" type="presParOf" srcId="{E1A7EC78-D298-41ED-95B9-5E4CF93DA525}" destId="{7B899723-E86B-4A33-A813-357C322CC3B2}" srcOrd="0" destOrd="0" presId="urn:microsoft.com/office/officeart/2018/2/layout/IconCircleList"/>
    <dgm:cxn modelId="{A18944D3-A900-4F16-B4D8-920B334F4CEB}" type="presParOf" srcId="{E1A7EC78-D298-41ED-95B9-5E4CF93DA525}" destId="{B6CD76FE-2BD6-45A4-AA33-734600F936C5}" srcOrd="1" destOrd="0" presId="urn:microsoft.com/office/officeart/2018/2/layout/IconCircleList"/>
    <dgm:cxn modelId="{2B0B398A-1E4C-45EB-A776-683892151377}" type="presParOf" srcId="{E1A7EC78-D298-41ED-95B9-5E4CF93DA525}" destId="{DEF50554-68A7-4CD0-A30F-307F5673D3D3}" srcOrd="2" destOrd="0" presId="urn:microsoft.com/office/officeart/2018/2/layout/IconCircleList"/>
    <dgm:cxn modelId="{EE0C49C3-0D8C-4989-9B63-5780561EFEF5}" type="presParOf" srcId="{E1A7EC78-D298-41ED-95B9-5E4CF93DA525}" destId="{DFE73EF8-D7F0-4ACD-9662-EF7E2B458796}" srcOrd="3" destOrd="0" presId="urn:microsoft.com/office/officeart/2018/2/layout/IconCircleList"/>
    <dgm:cxn modelId="{0F620441-4249-4CE3-BF63-C0EE0740A97D}" type="presParOf" srcId="{7CD2065D-EF68-4427-B598-B1D28496FC6F}" destId="{A08E44D6-F0A0-4E9E-A435-21B5722C2D7B}" srcOrd="5" destOrd="0" presId="urn:microsoft.com/office/officeart/2018/2/layout/IconCircleList"/>
    <dgm:cxn modelId="{A9CA2CED-D41B-4CBB-885F-84648F17B700}" type="presParOf" srcId="{7CD2065D-EF68-4427-B598-B1D28496FC6F}" destId="{16761794-4750-4443-9D72-ADBCB2ECE21A}" srcOrd="6" destOrd="0" presId="urn:microsoft.com/office/officeart/2018/2/layout/IconCircleList"/>
    <dgm:cxn modelId="{B4282C99-ECE6-4C4A-B006-221576D2B098}" type="presParOf" srcId="{16761794-4750-4443-9D72-ADBCB2ECE21A}" destId="{8FC3E7CE-0218-45B8-AA03-51501A738DAC}" srcOrd="0" destOrd="0" presId="urn:microsoft.com/office/officeart/2018/2/layout/IconCircleList"/>
    <dgm:cxn modelId="{51320C8A-D032-40A9-97F1-B91BEE048B9F}" type="presParOf" srcId="{16761794-4750-4443-9D72-ADBCB2ECE21A}" destId="{2E530EB5-8EB8-485F-9B69-82551B9499D0}" srcOrd="1" destOrd="0" presId="urn:microsoft.com/office/officeart/2018/2/layout/IconCircleList"/>
    <dgm:cxn modelId="{C942F119-2A38-4923-9892-4E5E6ACAF0C2}" type="presParOf" srcId="{16761794-4750-4443-9D72-ADBCB2ECE21A}" destId="{24A7A19F-6F39-4A16-8397-1243ECA9BAAD}" srcOrd="2" destOrd="0" presId="urn:microsoft.com/office/officeart/2018/2/layout/IconCircleList"/>
    <dgm:cxn modelId="{1579284C-397C-42F6-B045-F6C3F2EFE672}" type="presParOf" srcId="{16761794-4750-4443-9D72-ADBCB2ECE21A}" destId="{FB283140-4ECF-460A-865D-83F7ED6A3DE9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D666DA-37F4-433F-9346-868EE510126E}">
      <dsp:nvSpPr>
        <dsp:cNvPr id="0" name=""/>
        <dsp:cNvSpPr/>
      </dsp:nvSpPr>
      <dsp:spPr>
        <a:xfrm>
          <a:off x="171709" y="552069"/>
          <a:ext cx="878813" cy="876076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5278E0-EB7E-443F-A135-5C03AFDCBD4B}">
      <dsp:nvSpPr>
        <dsp:cNvPr id="0" name=""/>
        <dsp:cNvSpPr/>
      </dsp:nvSpPr>
      <dsp:spPr>
        <a:xfrm>
          <a:off x="231834" y="640178"/>
          <a:ext cx="746287" cy="69985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67CD52-8B76-4B94-97D0-9FDCF187D6D1}">
      <dsp:nvSpPr>
        <dsp:cNvPr id="0" name=""/>
        <dsp:cNvSpPr/>
      </dsp:nvSpPr>
      <dsp:spPr>
        <a:xfrm>
          <a:off x="1428250" y="245905"/>
          <a:ext cx="2342071" cy="1677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Förderschule mit dem Unterstützungsbedarf emotionale und soziale Entwicklung</a:t>
          </a:r>
          <a:endParaRPr lang="en-US" sz="160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1428250" y="245905"/>
        <a:ext cx="2342071" cy="1677236"/>
      </dsp:txXfrm>
    </dsp:sp>
    <dsp:sp modelId="{3C12E6DA-835E-41FD-B10A-C1096E335031}">
      <dsp:nvSpPr>
        <dsp:cNvPr id="0" name=""/>
        <dsp:cNvSpPr/>
      </dsp:nvSpPr>
      <dsp:spPr>
        <a:xfrm>
          <a:off x="3847751" y="635299"/>
          <a:ext cx="894512" cy="89451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49F9E1-1D22-4C99-A0BC-5C84D4D41674}">
      <dsp:nvSpPr>
        <dsp:cNvPr id="0" name=""/>
        <dsp:cNvSpPr/>
      </dsp:nvSpPr>
      <dsp:spPr>
        <a:xfrm>
          <a:off x="4035598" y="823147"/>
          <a:ext cx="518816" cy="51881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6DD4A2-C7BB-4A95-94DC-649E7A977F78}">
      <dsp:nvSpPr>
        <dsp:cNvPr id="0" name=""/>
        <dsp:cNvSpPr/>
      </dsp:nvSpPr>
      <dsp:spPr>
        <a:xfrm>
          <a:off x="5003482" y="346640"/>
          <a:ext cx="2108492" cy="14471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u="sng" kern="1200" dirty="0">
              <a:latin typeface="Calibri Light" panose="020F0302020204030204" pitchFamily="34" charset="0"/>
              <a:cs typeface="Calibri Light" panose="020F0302020204030204" pitchFamily="34" charset="0"/>
            </a:rPr>
            <a:t>Zielgruppe: </a:t>
          </a:r>
          <a:r>
            <a:rPr lang="de-DE" sz="16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Schüler*innen der Schulklasse 1 </a:t>
          </a:r>
          <a:br>
            <a:rPr lang="de-DE" sz="1600" kern="1200" dirty="0">
              <a:latin typeface="Calibri Light" panose="020F0302020204030204" pitchFamily="34" charset="0"/>
              <a:cs typeface="Calibri Light" panose="020F0302020204030204" pitchFamily="34" charset="0"/>
            </a:rPr>
          </a:br>
          <a:r>
            <a:rPr lang="de-DE" sz="16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(9-10 Jahre)</a:t>
          </a:r>
          <a:endParaRPr lang="en-US" sz="160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5003482" y="346640"/>
        <a:ext cx="2108492" cy="1447195"/>
      </dsp:txXfrm>
    </dsp:sp>
    <dsp:sp modelId="{7B899723-E86B-4A33-A813-357C322CC3B2}">
      <dsp:nvSpPr>
        <dsp:cNvPr id="0" name=""/>
        <dsp:cNvSpPr/>
      </dsp:nvSpPr>
      <dsp:spPr>
        <a:xfrm>
          <a:off x="3847581" y="1659136"/>
          <a:ext cx="894512" cy="89451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CD76FE-2BD6-45A4-AA33-734600F936C5}">
      <dsp:nvSpPr>
        <dsp:cNvPr id="0" name=""/>
        <dsp:cNvSpPr/>
      </dsp:nvSpPr>
      <dsp:spPr>
        <a:xfrm>
          <a:off x="3974689" y="1797839"/>
          <a:ext cx="518816" cy="51881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E73EF8-D7F0-4ACD-9662-EF7E2B458796}">
      <dsp:nvSpPr>
        <dsp:cNvPr id="0" name=""/>
        <dsp:cNvSpPr/>
      </dsp:nvSpPr>
      <dsp:spPr>
        <a:xfrm>
          <a:off x="5041411" y="1728067"/>
          <a:ext cx="2108492" cy="894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u="sng" kern="1200" dirty="0">
              <a:latin typeface="Calibri Light" panose="020F0302020204030204" pitchFamily="34" charset="0"/>
              <a:cs typeface="Calibri Light" panose="020F0302020204030204" pitchFamily="34" charset="0"/>
            </a:rPr>
            <a:t>Projekt</a:t>
          </a:r>
          <a:r>
            <a:rPr lang="de-DE" sz="16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: Bau eines Insektenhotels</a:t>
          </a:r>
          <a:endParaRPr lang="en-US" sz="160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5041411" y="1728067"/>
        <a:ext cx="2108492" cy="894512"/>
      </dsp:txXfrm>
    </dsp:sp>
    <dsp:sp modelId="{8FC3E7CE-0218-45B8-AA03-51501A738DAC}">
      <dsp:nvSpPr>
        <dsp:cNvPr id="0" name=""/>
        <dsp:cNvSpPr/>
      </dsp:nvSpPr>
      <dsp:spPr>
        <a:xfrm>
          <a:off x="157721" y="2671133"/>
          <a:ext cx="894512" cy="89451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530EB5-8EB8-485F-9B69-82551B9499D0}">
      <dsp:nvSpPr>
        <dsp:cNvPr id="0" name=""/>
        <dsp:cNvSpPr/>
      </dsp:nvSpPr>
      <dsp:spPr>
        <a:xfrm>
          <a:off x="345571" y="2889777"/>
          <a:ext cx="518816" cy="51881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283140-4ECF-460A-865D-83F7ED6A3DE9}">
      <dsp:nvSpPr>
        <dsp:cNvPr id="0" name=""/>
        <dsp:cNvSpPr/>
      </dsp:nvSpPr>
      <dsp:spPr>
        <a:xfrm>
          <a:off x="1312677" y="2377214"/>
          <a:ext cx="3244675" cy="1680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u="sng" kern="1200" dirty="0">
              <a:latin typeface="Calibri Light" panose="020F0302020204030204" pitchFamily="34" charset="0"/>
              <a:cs typeface="Calibri Light" panose="020F0302020204030204" pitchFamily="34" charset="0"/>
            </a:rPr>
            <a:t>Schwerpunkte/Ziele:</a:t>
          </a:r>
          <a:r>
            <a:rPr lang="de-DE" sz="1600" u="none" kern="1200" dirty="0">
              <a:latin typeface="Calibri Light" panose="020F0302020204030204" pitchFamily="34" charset="0"/>
              <a:cs typeface="Calibri Light" panose="020F0302020204030204" pitchFamily="34" charset="0"/>
            </a:rPr>
            <a:t> </a:t>
          </a:r>
          <a:r>
            <a:rPr lang="de-DE" sz="16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Soziale Gruppenarbeit, Naturpädagogik (Wissen/Verständnis rund um das Thema Wald und Natur), Stärkung und Förderung des sozialen Miteinanders und der motorischen Fähigkeiten</a:t>
          </a:r>
          <a:endParaRPr lang="en-US" sz="160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1312677" y="2377214"/>
        <a:ext cx="3244675" cy="16805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909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32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13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283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669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554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604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803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400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1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979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118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465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19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2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6">
            <a:extLst>
              <a:ext uri="{FF2B5EF4-FFF2-40B4-BE49-F238E27FC236}">
                <a16:creationId xmlns:a16="http://schemas.microsoft.com/office/drawing/2014/main" id="{764E0904-5ABD-4DC7-8562-C38580C95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5D4BEC83-8BD3-4A93-BFFA-BBA90B654A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787" b="944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560655" y="6858000"/>
                </a:lnTo>
                <a:lnTo>
                  <a:pt x="11572884" y="6759738"/>
                </a:lnTo>
                <a:cubicBezTo>
                  <a:pt x="11663744" y="6693104"/>
                  <a:pt x="11749315" y="6619456"/>
                  <a:pt x="11812292" y="6532282"/>
                </a:cubicBezTo>
                <a:cubicBezTo>
                  <a:pt x="11851232" y="6478675"/>
                  <a:pt x="11886807" y="6425068"/>
                  <a:pt x="11956995" y="6386992"/>
                </a:cubicBezTo>
                <a:cubicBezTo>
                  <a:pt x="11918054" y="6334888"/>
                  <a:pt x="11851232" y="6322863"/>
                  <a:pt x="11801234" y="6284788"/>
                </a:cubicBezTo>
                <a:cubicBezTo>
                  <a:pt x="11797390" y="6253224"/>
                  <a:pt x="11876711" y="6262743"/>
                  <a:pt x="11856520" y="6193604"/>
                </a:cubicBezTo>
                <a:cubicBezTo>
                  <a:pt x="11829119" y="6101419"/>
                  <a:pt x="11858923" y="5996209"/>
                  <a:pt x="11722875" y="5956630"/>
                </a:cubicBezTo>
                <a:cubicBezTo>
                  <a:pt x="11686819" y="5866950"/>
                  <a:pt x="11676724" y="5723664"/>
                  <a:pt x="11763258" y="5635988"/>
                </a:cubicBezTo>
                <a:cubicBezTo>
                  <a:pt x="11892094" y="5505226"/>
                  <a:pt x="11871424" y="5422059"/>
                  <a:pt x="11706050" y="5351418"/>
                </a:cubicBezTo>
                <a:cubicBezTo>
                  <a:pt x="11684896" y="5342400"/>
                  <a:pt x="11707491" y="4786287"/>
                  <a:pt x="11697876" y="4763241"/>
                </a:cubicBezTo>
                <a:cubicBezTo>
                  <a:pt x="11713260" y="4731677"/>
                  <a:pt x="11749315" y="4739192"/>
                  <a:pt x="11776236" y="4730675"/>
                </a:cubicBezTo>
                <a:cubicBezTo>
                  <a:pt x="11894018" y="4694603"/>
                  <a:pt x="11897864" y="4694603"/>
                  <a:pt x="11868540" y="4584884"/>
                </a:cubicBezTo>
                <a:cubicBezTo>
                  <a:pt x="11859884" y="4551817"/>
                  <a:pt x="11880076" y="4538289"/>
                  <a:pt x="11898825" y="4517749"/>
                </a:cubicBezTo>
                <a:cubicBezTo>
                  <a:pt x="11969013" y="4441095"/>
                  <a:pt x="11969494" y="4440094"/>
                  <a:pt x="11897864" y="4375464"/>
                </a:cubicBezTo>
                <a:cubicBezTo>
                  <a:pt x="11877192" y="4356928"/>
                  <a:pt x="11863252" y="4336887"/>
                  <a:pt x="11854116" y="4311838"/>
                </a:cubicBezTo>
                <a:cubicBezTo>
                  <a:pt x="11837290" y="4266245"/>
                  <a:pt x="11837771" y="4228169"/>
                  <a:pt x="11901709" y="4203620"/>
                </a:cubicBezTo>
                <a:cubicBezTo>
                  <a:pt x="11946418" y="4186086"/>
                  <a:pt x="11971897" y="4166044"/>
                  <a:pt x="11974782" y="4114442"/>
                </a:cubicBezTo>
                <a:cubicBezTo>
                  <a:pt x="11976706" y="4071355"/>
                  <a:pt x="11981993" y="4043299"/>
                  <a:pt x="11932476" y="4024762"/>
                </a:cubicBezTo>
                <a:cubicBezTo>
                  <a:pt x="11892576" y="4009732"/>
                  <a:pt x="11881038" y="3977668"/>
                  <a:pt x="11885365" y="3939592"/>
                </a:cubicBezTo>
                <a:cubicBezTo>
                  <a:pt x="11895460" y="3846405"/>
                  <a:pt x="11841137" y="3791796"/>
                  <a:pt x="11751719" y="3749211"/>
                </a:cubicBezTo>
                <a:cubicBezTo>
                  <a:pt x="11666628" y="3708629"/>
                  <a:pt x="11592115" y="3654019"/>
                  <a:pt x="11513754" y="3604420"/>
                </a:cubicBezTo>
                <a:cubicBezTo>
                  <a:pt x="11426740" y="3549310"/>
                  <a:pt x="11325786" y="3516243"/>
                  <a:pt x="11220504" y="3488188"/>
                </a:cubicBezTo>
                <a:cubicBezTo>
                  <a:pt x="11239734" y="3448108"/>
                  <a:pt x="11306076" y="3470653"/>
                  <a:pt x="11312805" y="3414541"/>
                </a:cubicBezTo>
                <a:cubicBezTo>
                  <a:pt x="11148394" y="3366945"/>
                  <a:pt x="10991193" y="3295301"/>
                  <a:pt x="10805146" y="3277767"/>
                </a:cubicBezTo>
                <a:cubicBezTo>
                  <a:pt x="10955618" y="3286784"/>
                  <a:pt x="11092147" y="3222154"/>
                  <a:pt x="11234926" y="3203117"/>
                </a:cubicBezTo>
                <a:cubicBezTo>
                  <a:pt x="11248386" y="3171554"/>
                  <a:pt x="11217140" y="3179569"/>
                  <a:pt x="11204640" y="3174060"/>
                </a:cubicBezTo>
                <a:cubicBezTo>
                  <a:pt x="11192140" y="3168047"/>
                  <a:pt x="11176757" y="3166042"/>
                  <a:pt x="11174834" y="3143498"/>
                </a:cubicBezTo>
                <a:cubicBezTo>
                  <a:pt x="11243580" y="3110932"/>
                  <a:pt x="11329632" y="3132475"/>
                  <a:pt x="11400780" y="3099410"/>
                </a:cubicBezTo>
                <a:cubicBezTo>
                  <a:pt x="11384916" y="3051314"/>
                  <a:pt x="11323382" y="3080371"/>
                  <a:pt x="11297902" y="3041793"/>
                </a:cubicBezTo>
                <a:cubicBezTo>
                  <a:pt x="11364246" y="3034780"/>
                  <a:pt x="11425779" y="3031774"/>
                  <a:pt x="11485870" y="3021253"/>
                </a:cubicBezTo>
                <a:cubicBezTo>
                  <a:pt x="11532984" y="3013236"/>
                  <a:pt x="11545964" y="2972154"/>
                  <a:pt x="11513754" y="2944098"/>
                </a:cubicBezTo>
                <a:cubicBezTo>
                  <a:pt x="11484909" y="2919049"/>
                  <a:pt x="11442604" y="2917044"/>
                  <a:pt x="11405107" y="2906523"/>
                </a:cubicBezTo>
                <a:cubicBezTo>
                  <a:pt x="11137817" y="2833377"/>
                  <a:pt x="10857066" y="2809829"/>
                  <a:pt x="10572950" y="2803317"/>
                </a:cubicBezTo>
                <a:cubicBezTo>
                  <a:pt x="10117210" y="2792795"/>
                  <a:pt x="9660028" y="2793297"/>
                  <a:pt x="9205250" y="2778767"/>
                </a:cubicBezTo>
                <a:cubicBezTo>
                  <a:pt x="8996489" y="2772379"/>
                  <a:pt x="8788540" y="2761765"/>
                  <a:pt x="8579578" y="2759181"/>
                </a:cubicBezTo>
                <a:cubicBezTo>
                  <a:pt x="8509922" y="2758320"/>
                  <a:pt x="8440155" y="2758352"/>
                  <a:pt x="8370208" y="2759730"/>
                </a:cubicBezTo>
                <a:cubicBezTo>
                  <a:pt x="8070708" y="2765742"/>
                  <a:pt x="7771690" y="2764238"/>
                  <a:pt x="7470748" y="2819849"/>
                </a:cubicBezTo>
                <a:cubicBezTo>
                  <a:pt x="7316911" y="2848407"/>
                  <a:pt x="7156825" y="2838887"/>
                  <a:pt x="7001547" y="2861432"/>
                </a:cubicBezTo>
                <a:cubicBezTo>
                  <a:pt x="6765024" y="2896002"/>
                  <a:pt x="6528501" y="2936583"/>
                  <a:pt x="6295343" y="2988688"/>
                </a:cubicBezTo>
                <a:cubicBezTo>
                  <a:pt x="6222271" y="3005220"/>
                  <a:pt x="6131892" y="3015241"/>
                  <a:pt x="6075166" y="3078367"/>
                </a:cubicBezTo>
                <a:cubicBezTo>
                  <a:pt x="5985266" y="3038288"/>
                  <a:pt x="5929502" y="3113938"/>
                  <a:pt x="5859314" y="3139490"/>
                </a:cubicBezTo>
                <a:cubicBezTo>
                  <a:pt x="5831912" y="3149510"/>
                  <a:pt x="5795857" y="3163538"/>
                  <a:pt x="5800183" y="3195101"/>
                </a:cubicBezTo>
                <a:cubicBezTo>
                  <a:pt x="5804030" y="3234680"/>
                  <a:pt x="5844410" y="3260231"/>
                  <a:pt x="5882870" y="3252215"/>
                </a:cubicBezTo>
                <a:cubicBezTo>
                  <a:pt x="6002574" y="3227164"/>
                  <a:pt x="6109777" y="3283277"/>
                  <a:pt x="6232848" y="3274760"/>
                </a:cubicBezTo>
                <a:cubicBezTo>
                  <a:pt x="6125643" y="3298808"/>
                  <a:pt x="6018918" y="3323358"/>
                  <a:pt x="5911715" y="3347407"/>
                </a:cubicBezTo>
                <a:cubicBezTo>
                  <a:pt x="6070839" y="3366444"/>
                  <a:pt x="6227559" y="3332376"/>
                  <a:pt x="6384279" y="3312836"/>
                </a:cubicBezTo>
                <a:cubicBezTo>
                  <a:pt x="6434757" y="3306824"/>
                  <a:pt x="6513117" y="3260732"/>
                  <a:pt x="6526097" y="3325362"/>
                </a:cubicBezTo>
                <a:cubicBezTo>
                  <a:pt x="6534750" y="3368448"/>
                  <a:pt x="6450622" y="3371454"/>
                  <a:pt x="6403028" y="3383478"/>
                </a:cubicBezTo>
                <a:cubicBezTo>
                  <a:pt x="6192945" y="3435081"/>
                  <a:pt x="5979497" y="3465141"/>
                  <a:pt x="5767013" y="3500713"/>
                </a:cubicBezTo>
                <a:cubicBezTo>
                  <a:pt x="5746822" y="3504220"/>
                  <a:pt x="5720381" y="3501214"/>
                  <a:pt x="5706920" y="3511233"/>
                </a:cubicBezTo>
                <a:cubicBezTo>
                  <a:pt x="5598272" y="3591895"/>
                  <a:pt x="5460782" y="3618449"/>
                  <a:pt x="5310793" y="3677066"/>
                </a:cubicBezTo>
                <a:cubicBezTo>
                  <a:pt x="5405498" y="3704622"/>
                  <a:pt x="5469435" y="3648007"/>
                  <a:pt x="5548276" y="3660533"/>
                </a:cubicBezTo>
                <a:cubicBezTo>
                  <a:pt x="5467993" y="3721154"/>
                  <a:pt x="5374730" y="3732677"/>
                  <a:pt x="5293005" y="3765743"/>
                </a:cubicBezTo>
                <a:cubicBezTo>
                  <a:pt x="5234355" y="3789291"/>
                  <a:pt x="5016580" y="3862938"/>
                  <a:pt x="4983410" y="3883981"/>
                </a:cubicBezTo>
                <a:cubicBezTo>
                  <a:pt x="4883416" y="3949110"/>
                  <a:pt x="4756501" y="3979672"/>
                  <a:pt x="4674775" y="4068850"/>
                </a:cubicBezTo>
                <a:cubicBezTo>
                  <a:pt x="4617087" y="4131477"/>
                  <a:pt x="4520939" y="4119952"/>
                  <a:pt x="4453155" y="4163539"/>
                </a:cubicBezTo>
                <a:cubicBezTo>
                  <a:pt x="4429119" y="4204622"/>
                  <a:pt x="4475751" y="4215143"/>
                  <a:pt x="4492095" y="4237188"/>
                </a:cubicBezTo>
                <a:cubicBezTo>
                  <a:pt x="4513728" y="4266746"/>
                  <a:pt x="4475269" y="4283280"/>
                  <a:pt x="4464213" y="4318851"/>
                </a:cubicBezTo>
                <a:cubicBezTo>
                  <a:pt x="4591608" y="4278771"/>
                  <a:pt x="4713234" y="4255223"/>
                  <a:pt x="4857456" y="4241696"/>
                </a:cubicBezTo>
                <a:cubicBezTo>
                  <a:pt x="4809862" y="4299311"/>
                  <a:pt x="4752174" y="4274261"/>
                  <a:pt x="4713234" y="4295303"/>
                </a:cubicBezTo>
                <a:cubicBezTo>
                  <a:pt x="4687756" y="4308830"/>
                  <a:pt x="4648816" y="4314843"/>
                  <a:pt x="4656026" y="4348410"/>
                </a:cubicBezTo>
                <a:cubicBezTo>
                  <a:pt x="4661795" y="4374963"/>
                  <a:pt x="4694486" y="4371456"/>
                  <a:pt x="4718523" y="4368951"/>
                </a:cubicBezTo>
                <a:cubicBezTo>
                  <a:pt x="4810825" y="4359433"/>
                  <a:pt x="4900722" y="4356425"/>
                  <a:pt x="4989178" y="4420054"/>
                </a:cubicBezTo>
                <a:cubicBezTo>
                  <a:pt x="4764193" y="4512739"/>
                  <a:pt x="4505557" y="4473661"/>
                  <a:pt x="4304127" y="4609933"/>
                </a:cubicBezTo>
                <a:cubicBezTo>
                  <a:pt x="4332491" y="4652018"/>
                  <a:pt x="4372871" y="4629473"/>
                  <a:pt x="4402677" y="4624463"/>
                </a:cubicBezTo>
                <a:cubicBezTo>
                  <a:pt x="4598338" y="4590394"/>
                  <a:pt x="5297331" y="4651016"/>
                  <a:pt x="5398287" y="4608430"/>
                </a:cubicBezTo>
                <a:cubicBezTo>
                  <a:pt x="5460301" y="4582379"/>
                  <a:pt x="5525682" y="4569853"/>
                  <a:pt x="5592504" y="4585886"/>
                </a:cubicBezTo>
                <a:cubicBezTo>
                  <a:pt x="5656923" y="4601416"/>
                  <a:pt x="5640578" y="4819353"/>
                  <a:pt x="5411266" y="4964142"/>
                </a:cubicBezTo>
                <a:cubicBezTo>
                  <a:pt x="5378575" y="4984684"/>
                  <a:pt x="5524721" y="5014244"/>
                  <a:pt x="5480493" y="5031277"/>
                </a:cubicBezTo>
                <a:cubicBezTo>
                  <a:pt x="5445880" y="5044804"/>
                  <a:pt x="5276179" y="5037289"/>
                  <a:pt x="5233393" y="5047810"/>
                </a:cubicBezTo>
                <a:cubicBezTo>
                  <a:pt x="5216567" y="5052318"/>
                  <a:pt x="4701216" y="5221157"/>
                  <a:pt x="4750251" y="5256728"/>
                </a:cubicBezTo>
                <a:cubicBezTo>
                  <a:pt x="4896877" y="5363441"/>
                  <a:pt x="5388190" y="5558833"/>
                  <a:pt x="4508440" y="5624965"/>
                </a:cubicBezTo>
                <a:cubicBezTo>
                  <a:pt x="4536323" y="5663542"/>
                  <a:pt x="4613241" y="5638994"/>
                  <a:pt x="4602665" y="5706629"/>
                </a:cubicBezTo>
                <a:cubicBezTo>
                  <a:pt x="4485845" y="5743202"/>
                  <a:pt x="4350758" y="5741198"/>
                  <a:pt x="4215189" y="5797811"/>
                </a:cubicBezTo>
                <a:cubicBezTo>
                  <a:pt x="4276245" y="5838893"/>
                  <a:pt x="4346432" y="5813844"/>
                  <a:pt x="4407966" y="5826870"/>
                </a:cubicBezTo>
                <a:cubicBezTo>
                  <a:pt x="4373353" y="5878473"/>
                  <a:pt x="4313741" y="5870457"/>
                  <a:pt x="4265186" y="5881478"/>
                </a:cubicBezTo>
                <a:cubicBezTo>
                  <a:pt x="4220479" y="5892001"/>
                  <a:pt x="4125774" y="5981680"/>
                  <a:pt x="4145964" y="5977170"/>
                </a:cubicBezTo>
                <a:cubicBezTo>
                  <a:pt x="4332971" y="5937091"/>
                  <a:pt x="4522862" y="5948113"/>
                  <a:pt x="4710350" y="5909035"/>
                </a:cubicBezTo>
                <a:cubicBezTo>
                  <a:pt x="4772366" y="5896009"/>
                  <a:pt x="4842554" y="5870958"/>
                  <a:pt x="4870916" y="5949616"/>
                </a:cubicBezTo>
                <a:cubicBezTo>
                  <a:pt x="4879571" y="5972663"/>
                  <a:pt x="4873320" y="5980177"/>
                  <a:pt x="4960333" y="5949115"/>
                </a:cubicBezTo>
                <a:cubicBezTo>
                  <a:pt x="4994466" y="5937091"/>
                  <a:pt x="5039656" y="5924065"/>
                  <a:pt x="5073788" y="5953623"/>
                </a:cubicBezTo>
                <a:cubicBezTo>
                  <a:pt x="5052154" y="5990698"/>
                  <a:pt x="5010331" y="5979675"/>
                  <a:pt x="4979084" y="5990197"/>
                </a:cubicBezTo>
                <a:cubicBezTo>
                  <a:pt x="4896397" y="6017250"/>
                  <a:pt x="5180513" y="6120457"/>
                  <a:pt x="5100228" y="6151519"/>
                </a:cubicBezTo>
                <a:cubicBezTo>
                  <a:pt x="4935817" y="6215148"/>
                  <a:pt x="4832938" y="6196611"/>
                  <a:pt x="4666602" y="6266250"/>
                </a:cubicBezTo>
                <a:cubicBezTo>
                  <a:pt x="4723331" y="6264746"/>
                  <a:pt x="4706024" y="6288795"/>
                  <a:pt x="4762750" y="6288795"/>
                </a:cubicBezTo>
                <a:cubicBezTo>
                  <a:pt x="4788229" y="6288795"/>
                  <a:pt x="4815151" y="6294807"/>
                  <a:pt x="4815151" y="6322363"/>
                </a:cubicBezTo>
                <a:cubicBezTo>
                  <a:pt x="4815151" y="6348414"/>
                  <a:pt x="4516613" y="6491199"/>
                  <a:pt x="4558918" y="6504727"/>
                </a:cubicBezTo>
                <a:cubicBezTo>
                  <a:pt x="4674295" y="6541299"/>
                  <a:pt x="4970431" y="6429075"/>
                  <a:pt x="4899280" y="6480679"/>
                </a:cubicBezTo>
                <a:cubicBezTo>
                  <a:pt x="4791114" y="6559337"/>
                  <a:pt x="4774769" y="6574868"/>
                  <a:pt x="4692563" y="6586391"/>
                </a:cubicBezTo>
                <a:cubicBezTo>
                  <a:pt x="4621894" y="6596411"/>
                  <a:pt x="4373353" y="6816352"/>
                  <a:pt x="4303645" y="6834888"/>
                </a:cubicBezTo>
                <a:cubicBezTo>
                  <a:pt x="4288262" y="6838896"/>
                  <a:pt x="4291687" y="6845065"/>
                  <a:pt x="4307829" y="6852361"/>
                </a:cubicBezTo>
                <a:lnTo>
                  <a:pt x="432378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4BDF638-10A4-49B2-BB02-5A59DF4A9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6959" y="3060508"/>
            <a:ext cx="5777769" cy="1701570"/>
          </a:xfrm>
        </p:spPr>
        <p:txBody>
          <a:bodyPr anchor="b">
            <a:normAutofit/>
          </a:bodyPr>
          <a:lstStyle/>
          <a:p>
            <a:r>
              <a:rPr lang="de-DE" sz="4000" dirty="0"/>
              <a:t>Bewusst(sein) für Mensch und Tier</a:t>
            </a:r>
            <a:endParaRPr lang="de-DE" sz="4000" i="0" cap="small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E1DBE1F-94CD-47FB-B150-1BB144E021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45358" y="4981741"/>
            <a:ext cx="6496047" cy="646785"/>
          </a:xfrm>
        </p:spPr>
        <p:txBody>
          <a:bodyPr>
            <a:normAutofit/>
          </a:bodyPr>
          <a:lstStyle/>
          <a:p>
            <a:r>
              <a:rPr lang="de-DE" cap="small" dirty="0">
                <a:latin typeface="Corbel Light" panose="020B0303020204020204" pitchFamily="34" charset="0"/>
              </a:rPr>
              <a:t>Feenja Bohlken und Lisa Schäfer</a:t>
            </a:r>
          </a:p>
        </p:txBody>
      </p:sp>
    </p:spTree>
    <p:extLst>
      <p:ext uri="{BB962C8B-B14F-4D97-AF65-F5344CB8AC3E}">
        <p14:creationId xmlns:p14="http://schemas.microsoft.com/office/powerpoint/2010/main" val="2507475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E94D19-0DD7-4078-91C6-1CFBB91B4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82904"/>
            <a:ext cx="3888526" cy="1800526"/>
          </a:xfrm>
        </p:spPr>
        <p:txBody>
          <a:bodyPr>
            <a:normAutofit/>
          </a:bodyPr>
          <a:lstStyle/>
          <a:p>
            <a:r>
              <a:rPr lang="de-DE" sz="4400" dirty="0"/>
              <a:t>Vorstellung des Projekts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7C2E28B-B56F-481B-A38E-4EBC22045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225" y="922181"/>
            <a:ext cx="4687753" cy="5013637"/>
          </a:xfrm>
          <a:prstGeom prst="rect">
            <a:avLst/>
          </a:prstGeom>
        </p:spPr>
      </p:pic>
      <p:graphicFrame>
        <p:nvGraphicFramePr>
          <p:cNvPr id="26" name="Inhaltsplatzhalter 2">
            <a:extLst>
              <a:ext uri="{FF2B5EF4-FFF2-40B4-BE49-F238E27FC236}">
                <a16:creationId xmlns:a16="http://schemas.microsoft.com/office/drawing/2014/main" id="{DB7BF861-8583-4434-AB64-31DA8A5FDB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3639396"/>
              </p:ext>
            </p:extLst>
          </p:nvPr>
        </p:nvGraphicFramePr>
        <p:xfrm>
          <a:off x="233222" y="2097352"/>
          <a:ext cx="7678325" cy="4633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49089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082FD8D3-C74C-4B1D-A596-F090EE1A2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D3D6B5C-B8B4-4071-9480-DEE5EC781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990" y="1327050"/>
            <a:ext cx="6079676" cy="4114233"/>
          </a:xfrm>
          <a:custGeom>
            <a:avLst/>
            <a:gdLst>
              <a:gd name="connsiteX0" fmla="*/ 1164045 w 7323233"/>
              <a:gd name="connsiteY0" fmla="*/ 25 h 5835507"/>
              <a:gd name="connsiteX1" fmla="*/ 1213723 w 7323233"/>
              <a:gd name="connsiteY1" fmla="*/ 8385 h 5835507"/>
              <a:gd name="connsiteX2" fmla="*/ 2251656 w 7323233"/>
              <a:gd name="connsiteY2" fmla="*/ 138318 h 5835507"/>
              <a:gd name="connsiteX3" fmla="*/ 3226534 w 7323233"/>
              <a:gd name="connsiteY3" fmla="*/ 205194 h 5835507"/>
              <a:gd name="connsiteX4" fmla="*/ 4404335 w 7323233"/>
              <a:gd name="connsiteY4" fmla="*/ 316784 h 5835507"/>
              <a:gd name="connsiteX5" fmla="*/ 5225968 w 7323233"/>
              <a:gd name="connsiteY5" fmla="*/ 350415 h 5835507"/>
              <a:gd name="connsiteX6" fmla="*/ 5266859 w 7323233"/>
              <a:gd name="connsiteY6" fmla="*/ 348884 h 5835507"/>
              <a:gd name="connsiteX7" fmla="*/ 5685318 w 7323233"/>
              <a:gd name="connsiteY7" fmla="*/ 399712 h 5835507"/>
              <a:gd name="connsiteX8" fmla="*/ 5411315 w 7323233"/>
              <a:gd name="connsiteY8" fmla="*/ 618305 h 5835507"/>
              <a:gd name="connsiteX9" fmla="*/ 5805698 w 7323233"/>
              <a:gd name="connsiteY9" fmla="*/ 721868 h 5835507"/>
              <a:gd name="connsiteX10" fmla="*/ 6188997 w 7323233"/>
              <a:gd name="connsiteY10" fmla="*/ 868233 h 5835507"/>
              <a:gd name="connsiteX11" fmla="*/ 6261225 w 7323233"/>
              <a:gd name="connsiteY11" fmla="*/ 928614 h 5835507"/>
              <a:gd name="connsiteX12" fmla="*/ 6858533 w 7323233"/>
              <a:gd name="connsiteY12" fmla="*/ 1323379 h 5835507"/>
              <a:gd name="connsiteX13" fmla="*/ 6744269 w 7323233"/>
              <a:gd name="connsiteY13" fmla="*/ 1407072 h 5835507"/>
              <a:gd name="connsiteX14" fmla="*/ 6956365 w 7323233"/>
              <a:gd name="connsiteY14" fmla="*/ 1507197 h 5835507"/>
              <a:gd name="connsiteX15" fmla="*/ 7004134 w 7323233"/>
              <a:gd name="connsiteY15" fmla="*/ 1549234 h 5835507"/>
              <a:gd name="connsiteX16" fmla="*/ 6963627 w 7323233"/>
              <a:gd name="connsiteY16" fmla="*/ 1599678 h 5835507"/>
              <a:gd name="connsiteX17" fmla="*/ 6875731 w 7323233"/>
              <a:gd name="connsiteY17" fmla="*/ 1634837 h 5835507"/>
              <a:gd name="connsiteX18" fmla="*/ 6759175 w 7323233"/>
              <a:gd name="connsiteY18" fmla="*/ 1723878 h 5835507"/>
              <a:gd name="connsiteX19" fmla="*/ 6763759 w 7323233"/>
              <a:gd name="connsiteY19" fmla="*/ 1793431 h 5835507"/>
              <a:gd name="connsiteX20" fmla="*/ 6832931 w 7323233"/>
              <a:gd name="connsiteY20" fmla="*/ 1919543 h 5835507"/>
              <a:gd name="connsiteX21" fmla="*/ 6728984 w 7323233"/>
              <a:gd name="connsiteY21" fmla="*/ 2051386 h 5835507"/>
              <a:gd name="connsiteX22" fmla="*/ 6675481 w 7323233"/>
              <a:gd name="connsiteY22" fmla="*/ 2090365 h 5835507"/>
              <a:gd name="connsiteX23" fmla="*/ 6778665 w 7323233"/>
              <a:gd name="connsiteY23" fmla="*/ 2103740 h 5835507"/>
              <a:gd name="connsiteX24" fmla="*/ 6814587 w 7323233"/>
              <a:gd name="connsiteY24" fmla="*/ 2158771 h 5835507"/>
              <a:gd name="connsiteX25" fmla="*/ 6830637 w 7323233"/>
              <a:gd name="connsiteY25" fmla="*/ 2186286 h 5835507"/>
              <a:gd name="connsiteX26" fmla="*/ 6928087 w 7323233"/>
              <a:gd name="connsiteY26" fmla="*/ 2358639 h 5835507"/>
              <a:gd name="connsiteX27" fmla="*/ 6911653 w 7323233"/>
              <a:gd name="connsiteY27" fmla="*/ 2406789 h 5835507"/>
              <a:gd name="connsiteX28" fmla="*/ 6749237 w 7323233"/>
              <a:gd name="connsiteY28" fmla="*/ 2639522 h 5835507"/>
              <a:gd name="connsiteX29" fmla="*/ 6921971 w 7323233"/>
              <a:gd name="connsiteY29" fmla="*/ 2704488 h 5835507"/>
              <a:gd name="connsiteX30" fmla="*/ 6932290 w 7323233"/>
              <a:gd name="connsiteY30" fmla="*/ 2814548 h 5835507"/>
              <a:gd name="connsiteX31" fmla="*/ 7020186 w 7323233"/>
              <a:gd name="connsiteY31" fmla="*/ 2937603 h 5835507"/>
              <a:gd name="connsiteX32" fmla="*/ 7213555 w 7323233"/>
              <a:gd name="connsiteY32" fmla="*/ 3110719 h 5835507"/>
              <a:gd name="connsiteX33" fmla="*/ 7323233 w 7323233"/>
              <a:gd name="connsiteY33" fmla="*/ 3226893 h 5835507"/>
              <a:gd name="connsiteX34" fmla="*/ 7134067 w 7323233"/>
              <a:gd name="connsiteY34" fmla="*/ 3257847 h 5835507"/>
              <a:gd name="connsiteX35" fmla="*/ 7104643 w 7323233"/>
              <a:gd name="connsiteY35" fmla="*/ 3275809 h 5835507"/>
              <a:gd name="connsiteX36" fmla="*/ 7127189 w 7323233"/>
              <a:gd name="connsiteY36" fmla="*/ 3336953 h 5835507"/>
              <a:gd name="connsiteX37" fmla="*/ 7157379 w 7323233"/>
              <a:gd name="connsiteY37" fmla="*/ 3397718 h 5835507"/>
              <a:gd name="connsiteX38" fmla="*/ 7136361 w 7323233"/>
              <a:gd name="connsiteY38" fmla="*/ 3445487 h 5835507"/>
              <a:gd name="connsiteX39" fmla="*/ 6988849 w 7323233"/>
              <a:gd name="connsiteY39" fmla="*/ 3652233 h 5835507"/>
              <a:gd name="connsiteX40" fmla="*/ 6867705 w 7323233"/>
              <a:gd name="connsiteY40" fmla="*/ 3734395 h 5835507"/>
              <a:gd name="connsiteX41" fmla="*/ 6591791 w 7323233"/>
              <a:gd name="connsiteY41" fmla="*/ 4107760 h 5835507"/>
              <a:gd name="connsiteX42" fmla="*/ 6505041 w 7323233"/>
              <a:gd name="connsiteY42" fmla="*/ 4228904 h 5835507"/>
              <a:gd name="connsiteX43" fmla="*/ 6569243 w 7323233"/>
              <a:gd name="connsiteY43" fmla="*/ 4271704 h 5835507"/>
              <a:gd name="connsiteX44" fmla="*/ 6446188 w 7323233"/>
              <a:gd name="connsiteY44" fmla="*/ 4398582 h 5835507"/>
              <a:gd name="connsiteX45" fmla="*/ 6301351 w 7323233"/>
              <a:gd name="connsiteY45" fmla="*/ 4539595 h 5835507"/>
              <a:gd name="connsiteX46" fmla="*/ 6263519 w 7323233"/>
              <a:gd name="connsiteY46" fmla="*/ 4577047 h 5835507"/>
              <a:gd name="connsiteX47" fmla="*/ 3277744 w 7323233"/>
              <a:gd name="connsiteY47" fmla="*/ 5834336 h 5835507"/>
              <a:gd name="connsiteX48" fmla="*/ 2490505 w 7323233"/>
              <a:gd name="connsiteY48" fmla="*/ 5648992 h 5835507"/>
              <a:gd name="connsiteX49" fmla="*/ 2179046 w 7323233"/>
              <a:gd name="connsiteY49" fmla="*/ 5504920 h 5835507"/>
              <a:gd name="connsiteX50" fmla="*/ 1780078 w 7323233"/>
              <a:gd name="connsiteY50" fmla="*/ 5273715 h 5835507"/>
              <a:gd name="connsiteX51" fmla="*/ 1353592 w 7323233"/>
              <a:gd name="connsiteY51" fmla="*/ 5087606 h 5835507"/>
              <a:gd name="connsiteX52" fmla="*/ 1208373 w 7323233"/>
              <a:gd name="connsiteY52" fmla="*/ 4917165 h 5835507"/>
              <a:gd name="connsiteX53" fmla="*/ 1157548 w 7323233"/>
              <a:gd name="connsiteY53" fmla="*/ 4869396 h 5835507"/>
              <a:gd name="connsiteX54" fmla="*/ 1030289 w 7323233"/>
              <a:gd name="connsiteY54" fmla="*/ 4807103 h 5835507"/>
              <a:gd name="connsiteX55" fmla="*/ 808258 w 7323233"/>
              <a:gd name="connsiteY55" fmla="*/ 4672585 h 5835507"/>
              <a:gd name="connsiteX56" fmla="*/ 889658 w 7323233"/>
              <a:gd name="connsiteY56" fmla="*/ 4642013 h 5835507"/>
              <a:gd name="connsiteX57" fmla="*/ 1123917 w 7323233"/>
              <a:gd name="connsiteY57" fmla="*/ 4723412 h 5835507"/>
              <a:gd name="connsiteX58" fmla="*/ 1294360 w 7323233"/>
              <a:gd name="connsiteY58" fmla="*/ 4745194 h 5835507"/>
              <a:gd name="connsiteX59" fmla="*/ 1054367 w 7323233"/>
              <a:gd name="connsiteY59" fmla="*/ 4603034 h 5835507"/>
              <a:gd name="connsiteX60" fmla="*/ 822015 w 7323233"/>
              <a:gd name="connsiteY60" fmla="*/ 4418070 h 5835507"/>
              <a:gd name="connsiteX61" fmla="*/ 1001246 w 7323233"/>
              <a:gd name="connsiteY61" fmla="*/ 4453610 h 5835507"/>
              <a:gd name="connsiteX62" fmla="*/ 1008889 w 7323233"/>
              <a:gd name="connsiteY62" fmla="*/ 4428770 h 5835507"/>
              <a:gd name="connsiteX63" fmla="*/ 853733 w 7323233"/>
              <a:gd name="connsiteY63" fmla="*/ 4208648 h 5835507"/>
              <a:gd name="connsiteX64" fmla="*/ 776921 w 7323233"/>
              <a:gd name="connsiteY64" fmla="*/ 4119989 h 5835507"/>
              <a:gd name="connsiteX65" fmla="*/ 431453 w 7323233"/>
              <a:gd name="connsiteY65" fmla="*/ 3852864 h 5835507"/>
              <a:gd name="connsiteX66" fmla="*/ 759342 w 7323233"/>
              <a:gd name="connsiteY66" fmla="*/ 3972095 h 5835507"/>
              <a:gd name="connsiteX67" fmla="*/ 420753 w 7323233"/>
              <a:gd name="connsiteY67" fmla="*/ 3712230 h 5835507"/>
              <a:gd name="connsiteX68" fmla="*/ 256425 w 7323233"/>
              <a:gd name="connsiteY68" fmla="*/ 3616309 h 5835507"/>
              <a:gd name="connsiteX69" fmla="*/ 214772 w 7323233"/>
              <a:gd name="connsiteY69" fmla="*/ 3559749 h 5835507"/>
              <a:gd name="connsiteX70" fmla="*/ 287762 w 7323233"/>
              <a:gd name="connsiteY70" fmla="*/ 3547521 h 5835507"/>
              <a:gd name="connsiteX71" fmla="*/ 511706 w 7323233"/>
              <a:gd name="connsiteY71" fmla="*/ 3569305 h 5835507"/>
              <a:gd name="connsiteX72" fmla="*/ 235409 w 7323233"/>
              <a:gd name="connsiteY72" fmla="*/ 3394659 h 5835507"/>
              <a:gd name="connsiteX73" fmla="*/ 442537 w 7323233"/>
              <a:gd name="connsiteY73" fmla="*/ 3421409 h 5835507"/>
              <a:gd name="connsiteX74" fmla="*/ 502152 w 7323233"/>
              <a:gd name="connsiteY74" fmla="*/ 3352622 h 5835507"/>
              <a:gd name="connsiteX75" fmla="*/ 598455 w 7323233"/>
              <a:gd name="connsiteY75" fmla="*/ 3241415 h 5835507"/>
              <a:gd name="connsiteX76" fmla="*/ 664949 w 7323233"/>
              <a:gd name="connsiteY76" fmla="*/ 3179506 h 5835507"/>
              <a:gd name="connsiteX77" fmla="*/ 692846 w 7323233"/>
              <a:gd name="connsiteY77" fmla="*/ 2984607 h 5835507"/>
              <a:gd name="connsiteX78" fmla="*/ 635524 w 7323233"/>
              <a:gd name="connsiteY78" fmla="*/ 2771366 h 5835507"/>
              <a:gd name="connsiteX79" fmla="*/ 480368 w 7323233"/>
              <a:gd name="connsiteY79" fmla="*/ 2663598 h 5835507"/>
              <a:gd name="connsiteX80" fmla="*/ 525081 w 7323233"/>
              <a:gd name="connsiteY80" fmla="*/ 2542454 h 5835507"/>
              <a:gd name="connsiteX81" fmla="*/ 855264 w 7323233"/>
              <a:gd name="connsiteY81" fmla="*/ 2615829 h 5835507"/>
              <a:gd name="connsiteX82" fmla="*/ 361137 w 7323233"/>
              <a:gd name="connsiteY82" fmla="*/ 2327301 h 5835507"/>
              <a:gd name="connsiteX83" fmla="*/ 444065 w 7323233"/>
              <a:gd name="connsiteY83" fmla="*/ 2312780 h 5835507"/>
              <a:gd name="connsiteX84" fmla="*/ 440625 w 7323233"/>
              <a:gd name="connsiteY84" fmla="*/ 2290233 h 5835507"/>
              <a:gd name="connsiteX85" fmla="*/ 445975 w 7323233"/>
              <a:gd name="connsiteY85" fmla="*/ 2151509 h 5835507"/>
              <a:gd name="connsiteX86" fmla="*/ 459734 w 7323233"/>
              <a:gd name="connsiteY86" fmla="*/ 2087690 h 5835507"/>
              <a:gd name="connsiteX87" fmla="*/ 437950 w 7323233"/>
              <a:gd name="connsiteY87" fmla="*/ 2014315 h 5835507"/>
              <a:gd name="connsiteX88" fmla="*/ 808640 w 7323233"/>
              <a:gd name="connsiteY88" fmla="*/ 2042977 h 5835507"/>
              <a:gd name="connsiteX89" fmla="*/ 969908 w 7323233"/>
              <a:gd name="connsiteY89" fmla="*/ 2026162 h 5835507"/>
              <a:gd name="connsiteX90" fmla="*/ 1251176 w 7323233"/>
              <a:gd name="connsiteY90" fmla="*/ 2021577 h 5835507"/>
              <a:gd name="connsiteX91" fmla="*/ 1381491 w 7323233"/>
              <a:gd name="connsiteY91" fmla="*/ 2035718 h 5835507"/>
              <a:gd name="connsiteX92" fmla="*/ 1492697 w 7323233"/>
              <a:gd name="connsiteY92" fmla="*/ 2017374 h 5835507"/>
              <a:gd name="connsiteX93" fmla="*/ 1386076 w 7323233"/>
              <a:gd name="connsiteY93" fmla="*/ 1931006 h 5835507"/>
              <a:gd name="connsiteX94" fmla="*/ 1235889 w 7323233"/>
              <a:gd name="connsiteY94" fmla="*/ 1932153 h 5835507"/>
              <a:gd name="connsiteX95" fmla="*/ 1128886 w 7323233"/>
              <a:gd name="connsiteY95" fmla="*/ 1875977 h 5835507"/>
              <a:gd name="connsiteX96" fmla="*/ 1026851 w 7323233"/>
              <a:gd name="connsiteY96" fmla="*/ 1774322 h 5835507"/>
              <a:gd name="connsiteX97" fmla="*/ 666861 w 7323233"/>
              <a:gd name="connsiteY97" fmla="*/ 1612290 h 5835507"/>
              <a:gd name="connsiteX98" fmla="*/ 601130 w 7323233"/>
              <a:gd name="connsiteY98" fmla="*/ 1550762 h 5835507"/>
              <a:gd name="connsiteX99" fmla="*/ 1630272 w 7323233"/>
              <a:gd name="connsiteY99" fmla="*/ 1785787 h 5835507"/>
              <a:gd name="connsiteX100" fmla="*/ 1312320 w 7323233"/>
              <a:gd name="connsiteY100" fmla="*/ 1687191 h 5835507"/>
              <a:gd name="connsiteX101" fmla="*/ 1527473 w 7323233"/>
              <a:gd name="connsiteY101" fmla="*/ 1705153 h 5835507"/>
              <a:gd name="connsiteX102" fmla="*/ 1646706 w 7323233"/>
              <a:gd name="connsiteY102" fmla="*/ 1639040 h 5835507"/>
              <a:gd name="connsiteX103" fmla="*/ 1645178 w 7323233"/>
              <a:gd name="connsiteY103" fmla="*/ 1620315 h 5835507"/>
              <a:gd name="connsiteX104" fmla="*/ 1557663 w 7323233"/>
              <a:gd name="connsiteY104" fmla="*/ 1558787 h 5835507"/>
              <a:gd name="connsiteX105" fmla="*/ 1506454 w 7323233"/>
              <a:gd name="connsiteY105" fmla="*/ 1519044 h 5835507"/>
              <a:gd name="connsiteX106" fmla="*/ 1366204 w 7323233"/>
              <a:gd name="connsiteY106" fmla="*/ 1375735 h 5835507"/>
              <a:gd name="connsiteX107" fmla="*/ 1466329 w 7323233"/>
              <a:gd name="connsiteY107" fmla="*/ 1360450 h 5835507"/>
              <a:gd name="connsiteX108" fmla="*/ 1503397 w 7323233"/>
              <a:gd name="connsiteY108" fmla="*/ 1330641 h 5835507"/>
              <a:gd name="connsiteX109" fmla="*/ 1475501 w 7323233"/>
              <a:gd name="connsiteY109" fmla="*/ 1288604 h 5835507"/>
              <a:gd name="connsiteX110" fmla="*/ 1165573 w 7323233"/>
              <a:gd name="connsiteY110" fmla="*/ 1159435 h 5835507"/>
              <a:gd name="connsiteX111" fmla="*/ 1141498 w 7323233"/>
              <a:gd name="connsiteY111" fmla="*/ 1059311 h 5835507"/>
              <a:gd name="connsiteX112" fmla="*/ 1199585 w 7323233"/>
              <a:gd name="connsiteY112" fmla="*/ 1044407 h 5835507"/>
              <a:gd name="connsiteX113" fmla="*/ 1267226 w 7323233"/>
              <a:gd name="connsiteY113" fmla="*/ 1051286 h 5835507"/>
              <a:gd name="connsiteX114" fmla="*/ 1213342 w 7323233"/>
              <a:gd name="connsiteY114" fmla="*/ 972561 h 5835507"/>
              <a:gd name="connsiteX115" fmla="*/ 993986 w 7323233"/>
              <a:gd name="connsiteY115" fmla="*/ 893073 h 5835507"/>
              <a:gd name="connsiteX116" fmla="*/ 1047486 w 7323233"/>
              <a:gd name="connsiteY116" fmla="*/ 820083 h 5835507"/>
              <a:gd name="connsiteX117" fmla="*/ 0 w 7323233"/>
              <a:gd name="connsiteY117" fmla="*/ 488371 h 5835507"/>
              <a:gd name="connsiteX118" fmla="*/ 188403 w 7323233"/>
              <a:gd name="connsiteY118" fmla="*/ 484933 h 5835507"/>
              <a:gd name="connsiteX119" fmla="*/ 584315 w 7323233"/>
              <a:gd name="connsiteY119" fmla="*/ 534230 h 5835507"/>
              <a:gd name="connsiteX120" fmla="*/ 782271 w 7323233"/>
              <a:gd name="connsiteY120" fmla="*/ 525824 h 5835507"/>
              <a:gd name="connsiteX121" fmla="*/ 967998 w 7323233"/>
              <a:gd name="connsiteY121" fmla="*/ 552574 h 5835507"/>
              <a:gd name="connsiteX122" fmla="*/ 1129651 w 7323233"/>
              <a:gd name="connsiteY122" fmla="*/ 552574 h 5835507"/>
              <a:gd name="connsiteX123" fmla="*/ 978317 w 7323233"/>
              <a:gd name="connsiteY123" fmla="*/ 513593 h 5835507"/>
              <a:gd name="connsiteX124" fmla="*/ 1074620 w 7323233"/>
              <a:gd name="connsiteY124" fmla="*/ 478818 h 5835507"/>
              <a:gd name="connsiteX125" fmla="*/ 1091435 w 7323233"/>
              <a:gd name="connsiteY125" fmla="*/ 436781 h 5835507"/>
              <a:gd name="connsiteX126" fmla="*/ 1135383 w 7323233"/>
              <a:gd name="connsiteY126" fmla="*/ 404296 h 5835507"/>
              <a:gd name="connsiteX127" fmla="*/ 1384166 w 7323233"/>
              <a:gd name="connsiteY127" fmla="*/ 420349 h 5835507"/>
              <a:gd name="connsiteX128" fmla="*/ 1219839 w 7323233"/>
              <a:gd name="connsiteY128" fmla="*/ 286593 h 5835507"/>
              <a:gd name="connsiteX129" fmla="*/ 1114364 w 7323233"/>
              <a:gd name="connsiteY129" fmla="*/ 264428 h 5835507"/>
              <a:gd name="connsiteX130" fmla="*/ 1090289 w 7323233"/>
              <a:gd name="connsiteY130" fmla="*/ 207487 h 5835507"/>
              <a:gd name="connsiteX131" fmla="*/ 1139204 w 7323233"/>
              <a:gd name="connsiteY131" fmla="*/ 195259 h 5835507"/>
              <a:gd name="connsiteX132" fmla="*/ 1382254 w 7323233"/>
              <a:gd name="connsiteY132" fmla="*/ 242265 h 5835507"/>
              <a:gd name="connsiteX133" fmla="*/ 1423145 w 7323233"/>
              <a:gd name="connsiteY133" fmla="*/ 223537 h 5835507"/>
              <a:gd name="connsiteX134" fmla="*/ 965705 w 7323233"/>
              <a:gd name="connsiteY134" fmla="*/ 102013 h 5835507"/>
              <a:gd name="connsiteX135" fmla="*/ 972586 w 7323233"/>
              <a:gd name="connsiteY135" fmla="*/ 69912 h 5835507"/>
              <a:gd name="connsiteX136" fmla="*/ 1375376 w 7323233"/>
              <a:gd name="connsiteY136" fmla="*/ 119593 h 5835507"/>
              <a:gd name="connsiteX137" fmla="*/ 1117804 w 7323233"/>
              <a:gd name="connsiteY137" fmla="*/ 25200 h 5835507"/>
              <a:gd name="connsiteX138" fmla="*/ 1164045 w 7323233"/>
              <a:gd name="connsiteY138" fmla="*/ 25 h 58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7323233" h="5835507">
                <a:moveTo>
                  <a:pt x="1164045" y="25"/>
                </a:moveTo>
                <a:cubicBezTo>
                  <a:pt x="1180764" y="455"/>
                  <a:pt x="1198056" y="6474"/>
                  <a:pt x="1213723" y="8385"/>
                </a:cubicBezTo>
                <a:cubicBezTo>
                  <a:pt x="1559575" y="51187"/>
                  <a:pt x="1905425" y="97428"/>
                  <a:pt x="2251656" y="138318"/>
                </a:cubicBezTo>
                <a:cubicBezTo>
                  <a:pt x="2575343" y="176534"/>
                  <a:pt x="2901320" y="185322"/>
                  <a:pt x="3226534" y="205194"/>
                </a:cubicBezTo>
                <a:cubicBezTo>
                  <a:pt x="3620153" y="229271"/>
                  <a:pt x="4013008" y="263284"/>
                  <a:pt x="4404335" y="316784"/>
                </a:cubicBezTo>
                <a:cubicBezTo>
                  <a:pt x="4676048" y="354236"/>
                  <a:pt x="4950435" y="380221"/>
                  <a:pt x="5225968" y="350415"/>
                </a:cubicBezTo>
                <a:cubicBezTo>
                  <a:pt x="5239725" y="348884"/>
                  <a:pt x="5255394" y="343918"/>
                  <a:pt x="5266859" y="348884"/>
                </a:cubicBezTo>
                <a:cubicBezTo>
                  <a:pt x="5400614" y="404680"/>
                  <a:pt x="5546596" y="364553"/>
                  <a:pt x="5685318" y="399712"/>
                </a:cubicBezTo>
                <a:cubicBezTo>
                  <a:pt x="5649777" y="535377"/>
                  <a:pt x="5497299" y="524293"/>
                  <a:pt x="5411315" y="618305"/>
                </a:cubicBezTo>
                <a:cubicBezTo>
                  <a:pt x="5551565" y="655755"/>
                  <a:pt x="5677676" y="693589"/>
                  <a:pt x="5805698" y="721868"/>
                </a:cubicBezTo>
                <a:cubicBezTo>
                  <a:pt x="5941363" y="751677"/>
                  <a:pt x="6056391" y="832311"/>
                  <a:pt x="6188997" y="868233"/>
                </a:cubicBezTo>
                <a:cubicBezTo>
                  <a:pt x="6217279" y="875876"/>
                  <a:pt x="6251291" y="902627"/>
                  <a:pt x="6261225" y="928614"/>
                </a:cubicBezTo>
                <a:cubicBezTo>
                  <a:pt x="6293326" y="1012688"/>
                  <a:pt x="6934199" y="1248479"/>
                  <a:pt x="6858533" y="1323379"/>
                </a:cubicBezTo>
                <a:cubicBezTo>
                  <a:pt x="6827197" y="1354335"/>
                  <a:pt x="6786687" y="1376500"/>
                  <a:pt x="6744269" y="1407072"/>
                </a:cubicBezTo>
                <a:cubicBezTo>
                  <a:pt x="6808090" y="1464778"/>
                  <a:pt x="6879934" y="1490000"/>
                  <a:pt x="6956365" y="1507197"/>
                </a:cubicBezTo>
                <a:cubicBezTo>
                  <a:pt x="6979295" y="1512547"/>
                  <a:pt x="7001843" y="1523247"/>
                  <a:pt x="7004134" y="1549234"/>
                </a:cubicBezTo>
                <a:cubicBezTo>
                  <a:pt x="7006427" y="1576366"/>
                  <a:pt x="6983115" y="1587066"/>
                  <a:pt x="6963627" y="1599678"/>
                </a:cubicBezTo>
                <a:cubicBezTo>
                  <a:pt x="6936493" y="1617256"/>
                  <a:pt x="6910125" y="1632543"/>
                  <a:pt x="6875731" y="1634837"/>
                </a:cubicBezTo>
                <a:cubicBezTo>
                  <a:pt x="6819171" y="1638275"/>
                  <a:pt x="6792040" y="1687191"/>
                  <a:pt x="6759175" y="1723878"/>
                </a:cubicBezTo>
                <a:cubicBezTo>
                  <a:pt x="6740831" y="1744515"/>
                  <a:pt x="6731659" y="1786169"/>
                  <a:pt x="6763759" y="1793431"/>
                </a:cubicBezTo>
                <a:cubicBezTo>
                  <a:pt x="6840955" y="1811009"/>
                  <a:pt x="6834840" y="1861837"/>
                  <a:pt x="6832931" y="1919543"/>
                </a:cubicBezTo>
                <a:cubicBezTo>
                  <a:pt x="6830255" y="1991005"/>
                  <a:pt x="6784777" y="2023871"/>
                  <a:pt x="6728984" y="2051386"/>
                </a:cubicBezTo>
                <a:cubicBezTo>
                  <a:pt x="6709875" y="2060939"/>
                  <a:pt x="6682743" y="2060556"/>
                  <a:pt x="6675481" y="2090365"/>
                </a:cubicBezTo>
                <a:cubicBezTo>
                  <a:pt x="6706819" y="2118645"/>
                  <a:pt x="6745034" y="2095715"/>
                  <a:pt x="6778665" y="2103740"/>
                </a:cubicBezTo>
                <a:cubicBezTo>
                  <a:pt x="6806561" y="2110237"/>
                  <a:pt x="6852802" y="2106799"/>
                  <a:pt x="6814587" y="2158771"/>
                </a:cubicBezTo>
                <a:cubicBezTo>
                  <a:pt x="6803503" y="2173674"/>
                  <a:pt x="6816497" y="2185139"/>
                  <a:pt x="6830637" y="2186286"/>
                </a:cubicBezTo>
                <a:cubicBezTo>
                  <a:pt x="6943755" y="2198133"/>
                  <a:pt x="6891781" y="2303226"/>
                  <a:pt x="6928087" y="2358639"/>
                </a:cubicBezTo>
                <a:cubicBezTo>
                  <a:pt x="6938021" y="2373923"/>
                  <a:pt x="6927321" y="2400292"/>
                  <a:pt x="6911653" y="2406789"/>
                </a:cubicBezTo>
                <a:cubicBezTo>
                  <a:pt x="6811528" y="2449592"/>
                  <a:pt x="6797771" y="2551626"/>
                  <a:pt x="6749237" y="2639522"/>
                </a:cubicBezTo>
                <a:cubicBezTo>
                  <a:pt x="6801975" y="2674298"/>
                  <a:pt x="6865031" y="2681941"/>
                  <a:pt x="6921971" y="2704488"/>
                </a:cubicBezTo>
                <a:cubicBezTo>
                  <a:pt x="6981205" y="2728182"/>
                  <a:pt x="6981205" y="2745760"/>
                  <a:pt x="6932290" y="2814548"/>
                </a:cubicBezTo>
                <a:cubicBezTo>
                  <a:pt x="7059546" y="2829453"/>
                  <a:pt x="7059546" y="2829453"/>
                  <a:pt x="7020186" y="2937603"/>
                </a:cubicBezTo>
                <a:cubicBezTo>
                  <a:pt x="7126808" y="2947538"/>
                  <a:pt x="7197123" y="2998747"/>
                  <a:pt x="7213555" y="3110719"/>
                </a:cubicBezTo>
                <a:cubicBezTo>
                  <a:pt x="7221580" y="3164984"/>
                  <a:pt x="7269733" y="3190588"/>
                  <a:pt x="7323233" y="3226893"/>
                </a:cubicBezTo>
                <a:cubicBezTo>
                  <a:pt x="7256739" y="3262053"/>
                  <a:pt x="7211645" y="3335425"/>
                  <a:pt x="7134067" y="3257847"/>
                </a:cubicBezTo>
                <a:cubicBezTo>
                  <a:pt x="7105789" y="3229569"/>
                  <a:pt x="7108462" y="3265491"/>
                  <a:pt x="7104643" y="3275809"/>
                </a:cubicBezTo>
                <a:cubicBezTo>
                  <a:pt x="7095471" y="3301031"/>
                  <a:pt x="7114577" y="3317846"/>
                  <a:pt x="7127189" y="3336953"/>
                </a:cubicBezTo>
                <a:cubicBezTo>
                  <a:pt x="7139417" y="3356062"/>
                  <a:pt x="7153939" y="3376315"/>
                  <a:pt x="7157379" y="3397718"/>
                </a:cubicBezTo>
                <a:cubicBezTo>
                  <a:pt x="7159671" y="3412621"/>
                  <a:pt x="7148589" y="3434403"/>
                  <a:pt x="7136361" y="3445487"/>
                </a:cubicBezTo>
                <a:cubicBezTo>
                  <a:pt x="7072159" y="3503956"/>
                  <a:pt x="7110374" y="3635418"/>
                  <a:pt x="6988849" y="3652233"/>
                </a:cubicBezTo>
                <a:cubicBezTo>
                  <a:pt x="6934199" y="3659874"/>
                  <a:pt x="6907831" y="3708027"/>
                  <a:pt x="6867705" y="3734395"/>
                </a:cubicBezTo>
                <a:cubicBezTo>
                  <a:pt x="6728219" y="3826495"/>
                  <a:pt x="6634972" y="3944964"/>
                  <a:pt x="6591791" y="4107760"/>
                </a:cubicBezTo>
                <a:cubicBezTo>
                  <a:pt x="6579943" y="4152854"/>
                  <a:pt x="6534466" y="4189160"/>
                  <a:pt x="6505041" y="4228904"/>
                </a:cubicBezTo>
                <a:cubicBezTo>
                  <a:pt x="6519181" y="4257948"/>
                  <a:pt x="6596375" y="4195273"/>
                  <a:pt x="6569243" y="4271704"/>
                </a:cubicBezTo>
                <a:cubicBezTo>
                  <a:pt x="6548606" y="4329029"/>
                  <a:pt x="6495869" y="4364569"/>
                  <a:pt x="6446188" y="4398582"/>
                </a:cubicBezTo>
                <a:cubicBezTo>
                  <a:pt x="6389629" y="4437179"/>
                  <a:pt x="6326957" y="4468132"/>
                  <a:pt x="6301351" y="4539595"/>
                </a:cubicBezTo>
                <a:cubicBezTo>
                  <a:pt x="6296001" y="4554882"/>
                  <a:pt x="6278804" y="4570932"/>
                  <a:pt x="6263519" y="4577047"/>
                </a:cubicBezTo>
                <a:cubicBezTo>
                  <a:pt x="5466343" y="5834719"/>
                  <a:pt x="3503978" y="5843126"/>
                  <a:pt x="3277744" y="5834336"/>
                </a:cubicBezTo>
                <a:cubicBezTo>
                  <a:pt x="3003739" y="5823254"/>
                  <a:pt x="2744636" y="5745676"/>
                  <a:pt x="2490505" y="5648992"/>
                </a:cubicBezTo>
                <a:cubicBezTo>
                  <a:pt x="2383118" y="5608101"/>
                  <a:pt x="2283377" y="5550014"/>
                  <a:pt x="2179046" y="5504920"/>
                </a:cubicBezTo>
                <a:cubicBezTo>
                  <a:pt x="2034975" y="5442627"/>
                  <a:pt x="1923768" y="5323777"/>
                  <a:pt x="1780078" y="5273715"/>
                </a:cubicBezTo>
                <a:cubicBezTo>
                  <a:pt x="1632184" y="5222124"/>
                  <a:pt x="1505691" y="5127731"/>
                  <a:pt x="1353592" y="5087606"/>
                </a:cubicBezTo>
                <a:cubicBezTo>
                  <a:pt x="1273341" y="5066205"/>
                  <a:pt x="1195763" y="5027608"/>
                  <a:pt x="1208373" y="4917165"/>
                </a:cubicBezTo>
                <a:cubicBezTo>
                  <a:pt x="1211813" y="4885828"/>
                  <a:pt x="1190795" y="4860224"/>
                  <a:pt x="1157548" y="4869396"/>
                </a:cubicBezTo>
                <a:cubicBezTo>
                  <a:pt x="1094110" y="4886593"/>
                  <a:pt x="1065448" y="4841115"/>
                  <a:pt x="1030289" y="4807103"/>
                </a:cubicBezTo>
                <a:cubicBezTo>
                  <a:pt x="967617" y="4746725"/>
                  <a:pt x="908001" y="4682522"/>
                  <a:pt x="808258" y="4672585"/>
                </a:cubicBezTo>
                <a:cubicBezTo>
                  <a:pt x="827365" y="4625197"/>
                  <a:pt x="859849" y="4632078"/>
                  <a:pt x="889658" y="4642013"/>
                </a:cubicBezTo>
                <a:cubicBezTo>
                  <a:pt x="967998" y="4668000"/>
                  <a:pt x="1045576" y="4697425"/>
                  <a:pt x="1123917" y="4723412"/>
                </a:cubicBezTo>
                <a:cubicBezTo>
                  <a:pt x="1175126" y="4740228"/>
                  <a:pt x="1225954" y="4763921"/>
                  <a:pt x="1294360" y="4745194"/>
                </a:cubicBezTo>
                <a:cubicBezTo>
                  <a:pt x="1235507" y="4649656"/>
                  <a:pt x="1135383" y="4632459"/>
                  <a:pt x="1054367" y="4603034"/>
                </a:cubicBezTo>
                <a:cubicBezTo>
                  <a:pt x="953095" y="4565966"/>
                  <a:pt x="893480" y="4496029"/>
                  <a:pt x="822015" y="4418070"/>
                </a:cubicBezTo>
                <a:cubicBezTo>
                  <a:pt x="896536" y="4399344"/>
                  <a:pt x="942777" y="4456669"/>
                  <a:pt x="1001246" y="4453610"/>
                </a:cubicBezTo>
                <a:cubicBezTo>
                  <a:pt x="1004304" y="4443675"/>
                  <a:pt x="1009654" y="4429153"/>
                  <a:pt x="1008889" y="4428770"/>
                </a:cubicBezTo>
                <a:cubicBezTo>
                  <a:pt x="913351" y="4385969"/>
                  <a:pt x="868639" y="4305717"/>
                  <a:pt x="853733" y="4208648"/>
                </a:cubicBezTo>
                <a:cubicBezTo>
                  <a:pt x="846092" y="4158588"/>
                  <a:pt x="811315" y="4142920"/>
                  <a:pt x="776921" y="4119989"/>
                </a:cubicBezTo>
                <a:cubicBezTo>
                  <a:pt x="656924" y="4038591"/>
                  <a:pt x="530049" y="3964835"/>
                  <a:pt x="431453" y="3852864"/>
                </a:cubicBezTo>
                <a:cubicBezTo>
                  <a:pt x="545336" y="3867767"/>
                  <a:pt x="636671" y="3940758"/>
                  <a:pt x="759342" y="3972095"/>
                </a:cubicBezTo>
                <a:cubicBezTo>
                  <a:pt x="661893" y="3849042"/>
                  <a:pt x="535781" y="3786751"/>
                  <a:pt x="420753" y="3712230"/>
                </a:cubicBezTo>
                <a:cubicBezTo>
                  <a:pt x="368397" y="3678218"/>
                  <a:pt x="319865" y="3634652"/>
                  <a:pt x="256425" y="3616309"/>
                </a:cubicBezTo>
                <a:cubicBezTo>
                  <a:pt x="233878" y="3609812"/>
                  <a:pt x="196810" y="3596055"/>
                  <a:pt x="214772" y="3559749"/>
                </a:cubicBezTo>
                <a:cubicBezTo>
                  <a:pt x="230057" y="3529561"/>
                  <a:pt x="260247" y="3538731"/>
                  <a:pt x="287762" y="3547521"/>
                </a:cubicBezTo>
                <a:cubicBezTo>
                  <a:pt x="353875" y="3569305"/>
                  <a:pt x="422281" y="3569687"/>
                  <a:pt x="511706" y="3569305"/>
                </a:cubicBezTo>
                <a:cubicBezTo>
                  <a:pt x="436803" y="3469562"/>
                  <a:pt x="299609" y="3499371"/>
                  <a:pt x="235409" y="3394659"/>
                </a:cubicBezTo>
                <a:cubicBezTo>
                  <a:pt x="315659" y="3376315"/>
                  <a:pt x="377569" y="3414149"/>
                  <a:pt x="442537" y="3421409"/>
                </a:cubicBezTo>
                <a:cubicBezTo>
                  <a:pt x="501387" y="3427906"/>
                  <a:pt x="515909" y="3410328"/>
                  <a:pt x="502152" y="3352622"/>
                </a:cubicBezTo>
                <a:cubicBezTo>
                  <a:pt x="480752" y="3262815"/>
                  <a:pt x="512852" y="3216956"/>
                  <a:pt x="598455" y="3241415"/>
                </a:cubicBezTo>
                <a:cubicBezTo>
                  <a:pt x="677943" y="3264344"/>
                  <a:pt x="686349" y="3230715"/>
                  <a:pt x="664949" y="3179506"/>
                </a:cubicBezTo>
                <a:cubicBezTo>
                  <a:pt x="634377" y="3104987"/>
                  <a:pt x="669153" y="3047281"/>
                  <a:pt x="692846" y="2984607"/>
                </a:cubicBezTo>
                <a:cubicBezTo>
                  <a:pt x="729152" y="2889069"/>
                  <a:pt x="713865" y="2842445"/>
                  <a:pt x="635524" y="2771366"/>
                </a:cubicBezTo>
                <a:cubicBezTo>
                  <a:pt x="591577" y="2731620"/>
                  <a:pt x="544190" y="2697991"/>
                  <a:pt x="480368" y="2663598"/>
                </a:cubicBezTo>
                <a:cubicBezTo>
                  <a:pt x="627499" y="2644872"/>
                  <a:pt x="473109" y="2581817"/>
                  <a:pt x="525081" y="2542454"/>
                </a:cubicBezTo>
                <a:cubicBezTo>
                  <a:pt x="629027" y="2526404"/>
                  <a:pt x="713865" y="2651751"/>
                  <a:pt x="855264" y="2615829"/>
                </a:cubicBezTo>
                <a:cubicBezTo>
                  <a:pt x="680618" y="2507295"/>
                  <a:pt x="487630" y="2471755"/>
                  <a:pt x="361137" y="2327301"/>
                </a:cubicBezTo>
                <a:cubicBezTo>
                  <a:pt x="390181" y="2294436"/>
                  <a:pt x="419224" y="2325008"/>
                  <a:pt x="444065" y="2312780"/>
                </a:cubicBezTo>
                <a:cubicBezTo>
                  <a:pt x="443300" y="2305136"/>
                  <a:pt x="445212" y="2293671"/>
                  <a:pt x="440625" y="2290233"/>
                </a:cubicBezTo>
                <a:cubicBezTo>
                  <a:pt x="346234" y="2211508"/>
                  <a:pt x="344703" y="2209598"/>
                  <a:pt x="445975" y="2151509"/>
                </a:cubicBezTo>
                <a:cubicBezTo>
                  <a:pt x="481515" y="2131255"/>
                  <a:pt x="478459" y="2113293"/>
                  <a:pt x="459734" y="2087690"/>
                </a:cubicBezTo>
                <a:cubicBezTo>
                  <a:pt x="446356" y="2069728"/>
                  <a:pt x="430306" y="2053677"/>
                  <a:pt x="437950" y="2014315"/>
                </a:cubicBezTo>
                <a:cubicBezTo>
                  <a:pt x="493362" y="2064761"/>
                  <a:pt x="761252" y="2048327"/>
                  <a:pt x="808640" y="2042977"/>
                </a:cubicBezTo>
                <a:cubicBezTo>
                  <a:pt x="861758" y="2037246"/>
                  <a:pt x="914114" y="2012787"/>
                  <a:pt x="969908" y="2026162"/>
                </a:cubicBezTo>
                <a:cubicBezTo>
                  <a:pt x="1014621" y="2036864"/>
                  <a:pt x="1221748" y="2140427"/>
                  <a:pt x="1251176" y="2021577"/>
                </a:cubicBezTo>
                <a:cubicBezTo>
                  <a:pt x="1252704" y="2015846"/>
                  <a:pt x="1336395" y="2029221"/>
                  <a:pt x="1381491" y="2035718"/>
                </a:cubicBezTo>
                <a:cubicBezTo>
                  <a:pt x="1421235" y="2041068"/>
                  <a:pt x="1465947" y="2064761"/>
                  <a:pt x="1492697" y="2017374"/>
                </a:cubicBezTo>
                <a:cubicBezTo>
                  <a:pt x="1508366" y="1989477"/>
                  <a:pt x="1443782" y="1935593"/>
                  <a:pt x="1386076" y="1931006"/>
                </a:cubicBezTo>
                <a:cubicBezTo>
                  <a:pt x="1336013" y="1926802"/>
                  <a:pt x="1283658" y="1920687"/>
                  <a:pt x="1235889" y="1932153"/>
                </a:cubicBezTo>
                <a:cubicBezTo>
                  <a:pt x="1177038" y="1945911"/>
                  <a:pt x="1145320" y="1923746"/>
                  <a:pt x="1128886" y="1875977"/>
                </a:cubicBezTo>
                <a:cubicBezTo>
                  <a:pt x="1110542" y="1823240"/>
                  <a:pt x="1075383" y="1798781"/>
                  <a:pt x="1026851" y="1774322"/>
                </a:cubicBezTo>
                <a:cubicBezTo>
                  <a:pt x="909146" y="1715090"/>
                  <a:pt x="796030" y="1646684"/>
                  <a:pt x="666861" y="1612290"/>
                </a:cubicBezTo>
                <a:cubicBezTo>
                  <a:pt x="641255" y="1605409"/>
                  <a:pt x="612977" y="1596238"/>
                  <a:pt x="601130" y="1550762"/>
                </a:cubicBezTo>
                <a:cubicBezTo>
                  <a:pt x="950802" y="1618785"/>
                  <a:pt x="1269520" y="1796106"/>
                  <a:pt x="1630272" y="1785787"/>
                </a:cubicBezTo>
                <a:cubicBezTo>
                  <a:pt x="1531678" y="1729610"/>
                  <a:pt x="1417413" y="1726553"/>
                  <a:pt x="1312320" y="1687191"/>
                </a:cubicBezTo>
                <a:cubicBezTo>
                  <a:pt x="1386841" y="1657765"/>
                  <a:pt x="1456775" y="1688337"/>
                  <a:pt x="1527473" y="1705153"/>
                </a:cubicBezTo>
                <a:cubicBezTo>
                  <a:pt x="1586707" y="1718909"/>
                  <a:pt x="1640210" y="1721203"/>
                  <a:pt x="1646706" y="1639040"/>
                </a:cubicBezTo>
                <a:cubicBezTo>
                  <a:pt x="1644413" y="1633690"/>
                  <a:pt x="1644794" y="1626812"/>
                  <a:pt x="1645178" y="1620315"/>
                </a:cubicBezTo>
                <a:cubicBezTo>
                  <a:pt x="1625304" y="1586303"/>
                  <a:pt x="1594350" y="1568725"/>
                  <a:pt x="1557663" y="1558787"/>
                </a:cubicBezTo>
                <a:cubicBezTo>
                  <a:pt x="1535498" y="1552672"/>
                  <a:pt x="1506073" y="1543500"/>
                  <a:pt x="1506454" y="1519044"/>
                </a:cubicBezTo>
                <a:cubicBezTo>
                  <a:pt x="1507601" y="1428472"/>
                  <a:pt x="1436904" y="1402104"/>
                  <a:pt x="1366204" y="1375735"/>
                </a:cubicBezTo>
                <a:cubicBezTo>
                  <a:pt x="1405566" y="1330641"/>
                  <a:pt x="1436520" y="1363888"/>
                  <a:pt x="1466329" y="1360450"/>
                </a:cubicBezTo>
                <a:cubicBezTo>
                  <a:pt x="1485819" y="1358157"/>
                  <a:pt x="1503397" y="1353953"/>
                  <a:pt x="1503397" y="1330641"/>
                </a:cubicBezTo>
                <a:cubicBezTo>
                  <a:pt x="1503779" y="1311151"/>
                  <a:pt x="1494607" y="1288985"/>
                  <a:pt x="1475501" y="1288604"/>
                </a:cubicBezTo>
                <a:cubicBezTo>
                  <a:pt x="1355885" y="1285163"/>
                  <a:pt x="1289773" y="1159817"/>
                  <a:pt x="1165573" y="1159435"/>
                </a:cubicBezTo>
                <a:cubicBezTo>
                  <a:pt x="1091435" y="1159435"/>
                  <a:pt x="1204170" y="1088738"/>
                  <a:pt x="1141498" y="1059311"/>
                </a:cubicBezTo>
                <a:cubicBezTo>
                  <a:pt x="1127739" y="1052814"/>
                  <a:pt x="1177420" y="1042879"/>
                  <a:pt x="1199585" y="1044407"/>
                </a:cubicBezTo>
                <a:cubicBezTo>
                  <a:pt x="1221367" y="1045935"/>
                  <a:pt x="1240857" y="1064661"/>
                  <a:pt x="1267226" y="1051286"/>
                </a:cubicBezTo>
                <a:cubicBezTo>
                  <a:pt x="1281748" y="1003517"/>
                  <a:pt x="1244298" y="985938"/>
                  <a:pt x="1213342" y="972561"/>
                </a:cubicBezTo>
                <a:cubicBezTo>
                  <a:pt x="1141879" y="941607"/>
                  <a:pt x="1072327" y="904157"/>
                  <a:pt x="993986" y="893073"/>
                </a:cubicBezTo>
                <a:cubicBezTo>
                  <a:pt x="966089" y="889252"/>
                  <a:pt x="1034111" y="838042"/>
                  <a:pt x="1047486" y="820083"/>
                </a:cubicBezTo>
                <a:cubicBezTo>
                  <a:pt x="732209" y="631299"/>
                  <a:pt x="353112" y="640852"/>
                  <a:pt x="0" y="488371"/>
                </a:cubicBezTo>
                <a:cubicBezTo>
                  <a:pt x="77960" y="458564"/>
                  <a:pt x="135284" y="480346"/>
                  <a:pt x="188403" y="484933"/>
                </a:cubicBezTo>
                <a:cubicBezTo>
                  <a:pt x="321009" y="496396"/>
                  <a:pt x="452090" y="520090"/>
                  <a:pt x="584315" y="534230"/>
                </a:cubicBezTo>
                <a:cubicBezTo>
                  <a:pt x="649281" y="541108"/>
                  <a:pt x="709662" y="567096"/>
                  <a:pt x="782271" y="525824"/>
                </a:cubicBezTo>
                <a:cubicBezTo>
                  <a:pt x="830805" y="498308"/>
                  <a:pt x="908383" y="528115"/>
                  <a:pt x="967998" y="552574"/>
                </a:cubicBezTo>
                <a:cubicBezTo>
                  <a:pt x="1017296" y="572827"/>
                  <a:pt x="1064301" y="578177"/>
                  <a:pt x="1129651" y="552574"/>
                </a:cubicBezTo>
                <a:cubicBezTo>
                  <a:pt x="1070417" y="536905"/>
                  <a:pt x="1024939" y="523149"/>
                  <a:pt x="978317" y="513593"/>
                </a:cubicBezTo>
                <a:cubicBezTo>
                  <a:pt x="941248" y="505952"/>
                  <a:pt x="1029526" y="474996"/>
                  <a:pt x="1074620" y="478818"/>
                </a:cubicBezTo>
                <a:cubicBezTo>
                  <a:pt x="1137676" y="484168"/>
                  <a:pt x="1102136" y="464296"/>
                  <a:pt x="1091435" y="436781"/>
                </a:cubicBezTo>
                <a:cubicBezTo>
                  <a:pt x="1079970" y="407355"/>
                  <a:pt x="1113982" y="398184"/>
                  <a:pt x="1135383" y="404296"/>
                </a:cubicBezTo>
                <a:cubicBezTo>
                  <a:pt x="1217545" y="428374"/>
                  <a:pt x="1299326" y="385955"/>
                  <a:pt x="1384166" y="420349"/>
                </a:cubicBezTo>
                <a:cubicBezTo>
                  <a:pt x="1362764" y="335509"/>
                  <a:pt x="1316523" y="298440"/>
                  <a:pt x="1219839" y="286593"/>
                </a:cubicBezTo>
                <a:cubicBezTo>
                  <a:pt x="1183533" y="282009"/>
                  <a:pt x="1145701" y="288887"/>
                  <a:pt x="1114364" y="264428"/>
                </a:cubicBezTo>
                <a:cubicBezTo>
                  <a:pt x="1096402" y="250290"/>
                  <a:pt x="1076148" y="233474"/>
                  <a:pt x="1090289" y="207487"/>
                </a:cubicBezTo>
                <a:cubicBezTo>
                  <a:pt x="1100223" y="189144"/>
                  <a:pt x="1121626" y="189144"/>
                  <a:pt x="1139204" y="195259"/>
                </a:cubicBezTo>
                <a:cubicBezTo>
                  <a:pt x="1217929" y="222393"/>
                  <a:pt x="1300091" y="232328"/>
                  <a:pt x="1382254" y="242265"/>
                </a:cubicBezTo>
                <a:cubicBezTo>
                  <a:pt x="1394866" y="243793"/>
                  <a:pt x="1409004" y="248762"/>
                  <a:pt x="1423145" y="223537"/>
                </a:cubicBezTo>
                <a:cubicBezTo>
                  <a:pt x="1269520" y="182647"/>
                  <a:pt x="1123536" y="124559"/>
                  <a:pt x="965705" y="102013"/>
                </a:cubicBezTo>
                <a:cubicBezTo>
                  <a:pt x="967998" y="91312"/>
                  <a:pt x="970292" y="80612"/>
                  <a:pt x="972586" y="69912"/>
                </a:cubicBezTo>
                <a:cubicBezTo>
                  <a:pt x="1096020" y="85197"/>
                  <a:pt x="1219457" y="100484"/>
                  <a:pt x="1375376" y="119593"/>
                </a:cubicBezTo>
                <a:cubicBezTo>
                  <a:pt x="1279454" y="58828"/>
                  <a:pt x="1188885" y="79084"/>
                  <a:pt x="1117804" y="25200"/>
                </a:cubicBezTo>
                <a:cubicBezTo>
                  <a:pt x="1131179" y="4755"/>
                  <a:pt x="1147325" y="-405"/>
                  <a:pt x="1164045" y="25"/>
                </a:cubicBezTo>
                <a:close/>
              </a:path>
            </a:pathLst>
          </a:custGeom>
          <a:solidFill>
            <a:srgbClr val="EE7D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F99851F-A4E5-4EC6-AC7C-30BE73548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2540" y="2117634"/>
            <a:ext cx="4333460" cy="2622731"/>
          </a:xfrm>
        </p:spPr>
        <p:txBody>
          <a:bodyPr>
            <a:noAutofit/>
          </a:bodyPr>
          <a:lstStyle/>
          <a:p>
            <a:r>
              <a:rPr lang="de-DE" dirty="0"/>
              <a:t>Welche Tiere leben in einem Insektenhotel?</a:t>
            </a:r>
            <a:endParaRPr lang="de-DE" cap="small" dirty="0">
              <a:latin typeface="Corbel Light" panose="020B0303020204020204" pitchFamily="34" charset="0"/>
              <a:cs typeface="Aharoni" panose="020B0604020202020204" pitchFamily="2" charset="-79"/>
            </a:endParaRP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F638295C-B454-409D-B450-F5B4917D22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41459" y="414487"/>
            <a:ext cx="4521769" cy="602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894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718681-A12E-49D6-9925-DD7C68176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rgbClr val="EE7D6E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9B56444-5051-48E6-8892-9D9D4A9E9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690" y="788189"/>
            <a:ext cx="4901418" cy="4684542"/>
          </a:xfrm>
        </p:spPr>
        <p:txBody>
          <a:bodyPr>
            <a:normAutofit/>
          </a:bodyPr>
          <a:lstStyle/>
          <a:p>
            <a:r>
              <a:rPr lang="de-DE" sz="4400" dirty="0"/>
              <a:t>Fühlkiste</a:t>
            </a:r>
            <a:br>
              <a:rPr lang="de-DE" sz="4400" dirty="0"/>
            </a:br>
            <a:r>
              <a:rPr lang="de-DE" sz="4400" dirty="0"/>
              <a:t>mit Natur-</a:t>
            </a:r>
            <a:br>
              <a:rPr lang="de-DE" sz="4400" dirty="0"/>
            </a:br>
            <a:r>
              <a:rPr lang="de-DE" sz="4400" dirty="0"/>
              <a:t>materialien 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0EE15B04-28E7-42E5-9DAD-C2CBB3AAFC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6536524" y="192155"/>
            <a:ext cx="4526207" cy="603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095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A359C7D-4B45-49B7-B3C2-04217BBCD3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0DE92DF-4769-4DE9-93FD-EE312718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7110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AEA5C03-DC8D-4A92-B8B8-A80B92389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148" y="1844561"/>
            <a:ext cx="4989852" cy="3168877"/>
          </a:xfrm>
        </p:spPr>
        <p:txBody>
          <a:bodyPr>
            <a:noAutofit/>
          </a:bodyPr>
          <a:lstStyle/>
          <a:p>
            <a:r>
              <a:rPr lang="de-DE" sz="4800" dirty="0"/>
              <a:t>Landart</a:t>
            </a:r>
            <a:br>
              <a:rPr lang="de-DE" sz="4800" dirty="0"/>
            </a:br>
            <a:r>
              <a:rPr lang="de-DE" sz="4800" dirty="0"/>
              <a:t>mit Natur-</a:t>
            </a:r>
            <a:br>
              <a:rPr lang="de-DE" sz="4800" dirty="0"/>
            </a:br>
            <a:r>
              <a:rPr lang="de-DE" sz="4800" dirty="0"/>
              <a:t>materialien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8566824B-7446-4BA1-84A9-BAFFBA77E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961834" y="1246125"/>
            <a:ext cx="5434869" cy="407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404063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LightSeedLeftStep">
      <a:dk1>
        <a:srgbClr val="000000"/>
      </a:dk1>
      <a:lt1>
        <a:srgbClr val="FFFFFF"/>
      </a:lt1>
      <a:dk2>
        <a:srgbClr val="412824"/>
      </a:dk2>
      <a:lt2>
        <a:srgbClr val="E2E7E8"/>
      </a:lt2>
      <a:accent1>
        <a:srgbClr val="EE7D6E"/>
      </a:accent1>
      <a:accent2>
        <a:srgbClr val="EB4E7D"/>
      </a:accent2>
      <a:accent3>
        <a:srgbClr val="EE6ECA"/>
      </a:accent3>
      <a:accent4>
        <a:srgbClr val="D54EEB"/>
      </a:accent4>
      <a:accent5>
        <a:srgbClr val="A76EEE"/>
      </a:accent5>
      <a:accent6>
        <a:srgbClr val="534EEB"/>
      </a:accent6>
      <a:hlink>
        <a:srgbClr val="598C93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</Words>
  <Application>Microsoft Office PowerPoint</Application>
  <PresentationFormat>Breitbild</PresentationFormat>
  <Paragraphs>10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1" baseType="lpstr">
      <vt:lpstr>Arial</vt:lpstr>
      <vt:lpstr>Calibri Light</vt:lpstr>
      <vt:lpstr>Century Gothic</vt:lpstr>
      <vt:lpstr>Corbel Light</vt:lpstr>
      <vt:lpstr>Elephant</vt:lpstr>
      <vt:lpstr>BrushVTI</vt:lpstr>
      <vt:lpstr>Bewusst(sein) für Mensch und Tier</vt:lpstr>
      <vt:lpstr>Vorstellung des Projekts</vt:lpstr>
      <vt:lpstr>Welche Tiere leben in einem Insektenhotel?</vt:lpstr>
      <vt:lpstr>Fühlkiste mit Natur- materialien </vt:lpstr>
      <vt:lpstr>Landart mit Natur- materialien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Bewusst(sein) für Mensch und Tiere</dc:title>
  <dc:creator>User</dc:creator>
  <cp:lastModifiedBy>Silvio_Of_Silicio</cp:lastModifiedBy>
  <cp:revision>3</cp:revision>
  <dcterms:created xsi:type="dcterms:W3CDTF">2020-05-19T13:30:23Z</dcterms:created>
  <dcterms:modified xsi:type="dcterms:W3CDTF">2020-05-20T14:11:25Z</dcterms:modified>
</cp:coreProperties>
</file>